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74" r:id="rId4"/>
    <p:sldId id="275" r:id="rId5"/>
    <p:sldId id="276" r:id="rId6"/>
    <p:sldId id="261" r:id="rId7"/>
    <p:sldId id="262" r:id="rId8"/>
    <p:sldId id="260" r:id="rId9"/>
    <p:sldId id="258" r:id="rId10"/>
    <p:sldId id="259" r:id="rId11"/>
    <p:sldId id="263" r:id="rId12"/>
    <p:sldId id="264" r:id="rId13"/>
    <p:sldId id="265" r:id="rId14"/>
    <p:sldId id="266" r:id="rId15"/>
    <p:sldId id="272" r:id="rId16"/>
    <p:sldId id="271" r:id="rId17"/>
    <p:sldId id="267" r:id="rId18"/>
    <p:sldId id="268" r:id="rId19"/>
    <p:sldId id="269" r:id="rId20"/>
    <p:sldId id="270" r:id="rId21"/>
    <p:sldId id="273" r:id="rId2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29" autoAdjust="0"/>
    <p:restoredTop sz="94660"/>
  </p:normalViewPr>
  <p:slideViewPr>
    <p:cSldViewPr>
      <p:cViewPr varScale="1">
        <p:scale>
          <a:sx n="52" d="100"/>
          <a:sy n="52" d="100"/>
        </p:scale>
        <p:origin x="-1422" y="-90"/>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E63469-6736-4B39-B5E9-CF76051EE286}" type="datetimeFigureOut">
              <a:rPr lang="en-US" smtClean="0"/>
              <a:pPr/>
              <a:t>5/14/2008</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2DC4A4-3069-4EA0-8542-38B6FF85BC9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DC4A4-3069-4EA0-8542-38B6FF85BC9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DC4A4-3069-4EA0-8542-38B6FF85BC9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DC4A4-3069-4EA0-8542-38B6FF85BC9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DC4A4-3069-4EA0-8542-38B6FF85BC9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DC4A4-3069-4EA0-8542-38B6FF85BC9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DC4A4-3069-4EA0-8542-38B6FF85BC9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DC4A4-3069-4EA0-8542-38B6FF85BC9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DC4A4-3069-4EA0-8542-38B6FF85BC9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DC4A4-3069-4EA0-8542-38B6FF85BC9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DC4A4-3069-4EA0-8542-38B6FF85BC9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DC4A4-3069-4EA0-8542-38B6FF85BC9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DC4A4-3069-4EA0-8542-38B6FF85BC9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DC4A4-3069-4EA0-8542-38B6FF85BC9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DC4A4-3069-4EA0-8542-38B6FF85BC91}"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2DC4A4-3069-4EA0-8542-38B6FF85BC9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DC4A4-3069-4EA0-8542-38B6FF85BC9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DC4A4-3069-4EA0-8542-38B6FF85BC9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DC4A4-3069-4EA0-8542-38B6FF85BC9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DC4A4-3069-4EA0-8542-38B6FF85BC9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DC4A4-3069-4EA0-8542-38B6FF85BC9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2DC4A4-3069-4EA0-8542-38B6FF85BC9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971550" y="4267200"/>
            <a:ext cx="4800600" cy="21336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369B285-08A3-4074-813E-2BF030720A4D}" type="datetimeFigureOut">
              <a:rPr lang="en-US" smtClean="0"/>
              <a:pPr/>
              <a:t>5/14/2008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6BC9477-6CD0-48CD-B4F4-71F309B52101}" type="slidenum">
              <a:rPr lang="en-US" smtClean="0"/>
              <a:pPr/>
              <a:t>‹#›</a:t>
            </a:fld>
            <a:endParaRPr lang="en-US"/>
          </a:p>
        </p:txBody>
      </p:sp>
      <p:sp>
        <p:nvSpPr>
          <p:cNvPr id="7" name="Rectangle 6"/>
          <p:cNvSpPr/>
          <p:nvPr/>
        </p:nvSpPr>
        <p:spPr>
          <a:xfrm>
            <a:off x="47199" y="1932405"/>
            <a:ext cx="6766153" cy="203646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7199" y="1862294"/>
            <a:ext cx="6766153" cy="160773"/>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47199" y="3968865"/>
            <a:ext cx="6766153" cy="1473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42900" y="2007908"/>
            <a:ext cx="6172200" cy="1960033"/>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69B285-08A3-4074-813E-2BF030720A4D}" type="datetimeFigureOut">
              <a:rPr lang="en-US" smtClean="0"/>
              <a:pPr/>
              <a:t>5/14/2008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C9477-6CD0-48CD-B4F4-71F309B521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9"/>
            <a:ext cx="150876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85800" y="366188"/>
            <a:ext cx="417195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69B285-08A3-4074-813E-2BF030720A4D}" type="datetimeFigureOut">
              <a:rPr lang="en-US" smtClean="0"/>
              <a:pPr/>
              <a:t>5/14/2008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C9477-6CD0-48CD-B4F4-71F309B521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369B285-08A3-4074-813E-2BF030720A4D}" type="datetimeFigureOut">
              <a:rPr lang="en-US" smtClean="0"/>
              <a:pPr/>
              <a:t>5/14/2008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C9477-6CD0-48CD-B4F4-71F309B52101}" type="slidenum">
              <a:rPr lang="en-US" smtClean="0"/>
              <a:pPr/>
              <a:t>‹#›</a:t>
            </a:fld>
            <a:endParaRPr lang="en-US"/>
          </a:p>
        </p:txBody>
      </p:sp>
      <p:sp>
        <p:nvSpPr>
          <p:cNvPr id="8" name="Content Placeholder 7"/>
          <p:cNvSpPr>
            <a:spLocks noGrp="1"/>
          </p:cNvSpPr>
          <p:nvPr>
            <p:ph sz="quarter" idx="1"/>
          </p:nvPr>
        </p:nvSpPr>
        <p:spPr>
          <a:xfrm>
            <a:off x="685800" y="1930400"/>
            <a:ext cx="582930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41735" y="1270001"/>
            <a:ext cx="5829300" cy="1816100"/>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41735" y="3397251"/>
            <a:ext cx="5829300" cy="1784349"/>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369B285-08A3-4074-813E-2BF030720A4D}" type="datetimeFigureOut">
              <a:rPr lang="en-US" smtClean="0"/>
              <a:pPr/>
              <a:t>5/14/2008</a:t>
            </a:fld>
            <a:endParaRPr lang="en-US"/>
          </a:p>
        </p:txBody>
      </p:sp>
      <p:sp>
        <p:nvSpPr>
          <p:cNvPr id="5" name="Footer Placeholder 4"/>
          <p:cNvSpPr>
            <a:spLocks noGrp="1"/>
          </p:cNvSpPr>
          <p:nvPr>
            <p:ph type="ftr" sz="quarter" idx="11"/>
          </p:nvPr>
        </p:nvSpPr>
        <p:spPr>
          <a:xfrm>
            <a:off x="600075" y="8229600"/>
            <a:ext cx="3000375" cy="609600"/>
          </a:xfrm>
        </p:spPr>
        <p:txBody>
          <a:bodyPr/>
          <a:lstStyle/>
          <a:p>
            <a:endParaRPr lang="en-US"/>
          </a:p>
        </p:txBody>
      </p:sp>
      <p:sp>
        <p:nvSpPr>
          <p:cNvPr id="7" name="Rectangle 6"/>
          <p:cNvSpPr/>
          <p:nvPr/>
        </p:nvSpPr>
        <p:spPr>
          <a:xfrm flipV="1">
            <a:off x="52060" y="3169107"/>
            <a:ext cx="6760136"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51860" y="3121967"/>
            <a:ext cx="6760336"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1230" y="3291840"/>
            <a:ext cx="6760966" cy="6096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09728" y="8278368"/>
            <a:ext cx="342900" cy="609600"/>
          </a:xfrm>
        </p:spPr>
        <p:txBody>
          <a:bodyPr/>
          <a:lstStyle/>
          <a:p>
            <a:fld id="{86BC9477-6CD0-48CD-B4F4-71F309B5210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369B285-08A3-4074-813E-2BF030720A4D}" type="datetimeFigureOut">
              <a:rPr lang="en-US" smtClean="0"/>
              <a:pPr/>
              <a:t>5/14/2008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C9477-6CD0-48CD-B4F4-71F309B52101}" type="slidenum">
              <a:rPr lang="en-US" smtClean="0"/>
              <a:pPr/>
              <a:t>‹#›</a:t>
            </a:fld>
            <a:endParaRPr lang="en-US"/>
          </a:p>
        </p:txBody>
      </p:sp>
      <p:sp>
        <p:nvSpPr>
          <p:cNvPr id="9" name="Content Placeholder 8"/>
          <p:cNvSpPr>
            <a:spLocks noGrp="1"/>
          </p:cNvSpPr>
          <p:nvPr>
            <p:ph sz="quarter" idx="1"/>
          </p:nvPr>
        </p:nvSpPr>
        <p:spPr>
          <a:xfrm>
            <a:off x="685800" y="1930400"/>
            <a:ext cx="281178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700463" y="1930400"/>
            <a:ext cx="281178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364067"/>
            <a:ext cx="5829300" cy="1524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71475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369B285-08A3-4074-813E-2BF030720A4D}" type="datetimeFigureOut">
              <a:rPr lang="en-US" smtClean="0"/>
              <a:pPr/>
              <a:t>5/14/2008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BC9477-6CD0-48CD-B4F4-71F309B52101}" type="slidenum">
              <a:rPr lang="en-US" smtClean="0"/>
              <a:pPr/>
              <a:t>‹#›</a:t>
            </a:fld>
            <a:endParaRPr lang="en-US"/>
          </a:p>
        </p:txBody>
      </p:sp>
      <p:sp>
        <p:nvSpPr>
          <p:cNvPr id="11" name="Content Placeholder 10"/>
          <p:cNvSpPr>
            <a:spLocks noGrp="1"/>
          </p:cNvSpPr>
          <p:nvPr>
            <p:ph sz="half" idx="2"/>
          </p:nvPr>
        </p:nvSpPr>
        <p:spPr>
          <a:xfrm>
            <a:off x="685800" y="2997200"/>
            <a:ext cx="2800350" cy="5181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3714750" y="2997200"/>
            <a:ext cx="2800350" cy="5181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69B285-08A3-4074-813E-2BF030720A4D}" type="datetimeFigureOut">
              <a:rPr lang="en-US" smtClean="0"/>
              <a:pPr/>
              <a:t>5/14/2008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BC9477-6CD0-48CD-B4F4-71F309B521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69B285-08A3-4074-813E-2BF030720A4D}" type="datetimeFigureOut">
              <a:rPr lang="en-US" smtClean="0"/>
              <a:pPr/>
              <a:t>5/14/2008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BC9477-6CD0-48CD-B4F4-71F309B521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6858000" cy="9144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685800" y="364067"/>
            <a:ext cx="5829300" cy="1524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2133600"/>
            <a:ext cx="1428750" cy="59944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369B285-08A3-4074-813E-2BF030720A4D}" type="datetimeFigureOut">
              <a:rPr lang="en-US" smtClean="0"/>
              <a:pPr/>
              <a:t>5/14/2008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C9477-6CD0-48CD-B4F4-71F309B52101}" type="slidenum">
              <a:rPr lang="en-US" smtClean="0"/>
              <a:pPr/>
              <a:t>‹#›</a:t>
            </a:fld>
            <a:endParaRPr lang="en-US"/>
          </a:p>
        </p:txBody>
      </p:sp>
      <p:sp>
        <p:nvSpPr>
          <p:cNvPr id="11" name="Content Placeholder 10"/>
          <p:cNvSpPr>
            <a:spLocks noGrp="1"/>
          </p:cNvSpPr>
          <p:nvPr>
            <p:ph sz="quarter" idx="1"/>
          </p:nvPr>
        </p:nvSpPr>
        <p:spPr>
          <a:xfrm>
            <a:off x="2228850" y="2133600"/>
            <a:ext cx="4286250" cy="59944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6534067"/>
            <a:ext cx="5486400" cy="696384"/>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85800" y="7261100"/>
            <a:ext cx="5486400" cy="9144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369B285-08A3-4074-813E-2BF030720A4D}" type="datetimeFigureOut">
              <a:rPr lang="en-US" smtClean="0"/>
              <a:pPr/>
              <a:t>5/14/2008</a:t>
            </a:fld>
            <a:endParaRPr lang="en-US"/>
          </a:p>
        </p:txBody>
      </p:sp>
      <p:sp>
        <p:nvSpPr>
          <p:cNvPr id="6" name="Footer Placeholder 5"/>
          <p:cNvSpPr>
            <a:spLocks noGrp="1"/>
          </p:cNvSpPr>
          <p:nvPr>
            <p:ph type="ftr" sz="quarter" idx="11"/>
          </p:nvPr>
        </p:nvSpPr>
        <p:spPr>
          <a:xfrm>
            <a:off x="685800" y="8229600"/>
            <a:ext cx="2914650" cy="609600"/>
          </a:xfrm>
        </p:spPr>
        <p:txBody>
          <a:bodyPr/>
          <a:lstStyle/>
          <a:p>
            <a:endParaRPr lang="en-US"/>
          </a:p>
        </p:txBody>
      </p:sp>
      <p:sp>
        <p:nvSpPr>
          <p:cNvPr id="7" name="Slide Number Placeholder 6"/>
          <p:cNvSpPr>
            <a:spLocks noGrp="1"/>
          </p:cNvSpPr>
          <p:nvPr>
            <p:ph type="sldNum" sz="quarter" idx="12"/>
          </p:nvPr>
        </p:nvSpPr>
        <p:spPr>
          <a:xfrm>
            <a:off x="109728" y="8278368"/>
            <a:ext cx="342900" cy="609600"/>
          </a:xfrm>
        </p:spPr>
        <p:txBody>
          <a:bodyPr/>
          <a:lstStyle/>
          <a:p>
            <a:fld id="{86BC9477-6CD0-48CD-B4F4-71F309B52101}" type="slidenum">
              <a:rPr lang="en-US" smtClean="0"/>
              <a:pPr/>
              <a:t>‹#›</a:t>
            </a:fld>
            <a:endParaRPr lang="en-US"/>
          </a:p>
        </p:txBody>
      </p:sp>
      <p:sp>
        <p:nvSpPr>
          <p:cNvPr id="11" name="Rectangle 10"/>
          <p:cNvSpPr/>
          <p:nvPr/>
        </p:nvSpPr>
        <p:spPr>
          <a:xfrm flipV="1">
            <a:off x="51230" y="6244740"/>
            <a:ext cx="6755130"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51382" y="6200633"/>
            <a:ext cx="6754979"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51383" y="6364299"/>
            <a:ext cx="6754978" cy="650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51231" y="88901"/>
            <a:ext cx="6751405" cy="6108700"/>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16200000" scaled="0"/>
          <a:tileRect/>
        </a:gradFill>
        <a:effectLst/>
      </p:bgPr>
    </p:bg>
    <p:spTree>
      <p:nvGrpSpPr>
        <p:cNvPr id="1" name=""/>
        <p:cNvGrpSpPr/>
        <p:nvPr/>
      </p:nvGrpSpPr>
      <p:grpSpPr>
        <a:xfrm>
          <a:off x="0" y="0"/>
          <a:ext cx="0" cy="0"/>
          <a:chOff x="0" y="0"/>
          <a:chExt cx="0" cy="0"/>
        </a:xfrm>
      </p:grpSpPr>
      <p:sp>
        <p:nvSpPr>
          <p:cNvPr id="9" name="Rectangle 8"/>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685800" y="366184"/>
            <a:ext cx="5829300" cy="1524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85800" y="1930400"/>
            <a:ext cx="5829300" cy="6096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629150" y="8255000"/>
            <a:ext cx="1857375" cy="635000"/>
          </a:xfrm>
          <a:prstGeom prst="rect">
            <a:avLst/>
          </a:prstGeom>
        </p:spPr>
        <p:txBody>
          <a:bodyPr anchor="ctr" anchorCtr="0"/>
          <a:lstStyle>
            <a:lvl1pPr algn="r" eaLnBrk="1" latinLnBrk="0" hangingPunct="1">
              <a:defRPr kumimoji="0" sz="1400">
                <a:solidFill>
                  <a:schemeClr val="tx2"/>
                </a:solidFill>
              </a:defRPr>
            </a:lvl1pPr>
          </a:lstStyle>
          <a:p>
            <a:fld id="{2369B285-08A3-4074-813E-2BF030720A4D}" type="datetimeFigureOut">
              <a:rPr lang="en-US" smtClean="0"/>
              <a:pPr/>
              <a:t>5/14/2008</a:t>
            </a:fld>
            <a:endParaRPr lang="en-US"/>
          </a:p>
        </p:txBody>
      </p:sp>
      <p:sp>
        <p:nvSpPr>
          <p:cNvPr id="3" name="Footer Placeholder 2"/>
          <p:cNvSpPr>
            <a:spLocks noGrp="1"/>
          </p:cNvSpPr>
          <p:nvPr>
            <p:ph type="ftr" sz="quarter" idx="3"/>
          </p:nvPr>
        </p:nvSpPr>
        <p:spPr>
          <a:xfrm>
            <a:off x="685800" y="8229600"/>
            <a:ext cx="2971800" cy="6096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09728" y="8280400"/>
            <a:ext cx="342900" cy="6096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6BC9477-6CD0-48CD-B4F4-71F309B5210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3200" dirty="0" smtClean="0"/>
              <a:t>A Brief Theology Of Prayer</a:t>
            </a:r>
            <a:endParaRPr lang="en-US" sz="3200" dirty="0"/>
          </a:p>
        </p:txBody>
      </p:sp>
      <p:sp>
        <p:nvSpPr>
          <p:cNvPr id="2" name="Title 1"/>
          <p:cNvSpPr>
            <a:spLocks noGrp="1"/>
          </p:cNvSpPr>
          <p:nvPr>
            <p:ph type="ctrTitle"/>
          </p:nvPr>
        </p:nvSpPr>
        <p:spPr/>
        <p:txBody>
          <a:bodyPr>
            <a:normAutofit/>
          </a:bodyPr>
          <a:lstStyle/>
          <a:p>
            <a:r>
              <a:rPr lang="en-US" sz="4800" b="1" dirty="0" smtClean="0"/>
              <a:t>What Is Prayer ?</a:t>
            </a:r>
            <a:endParaRPr lang="en-US" sz="4800" b="1" dirty="0"/>
          </a:p>
        </p:txBody>
      </p:sp>
      <p:pic>
        <p:nvPicPr>
          <p:cNvPr id="4" name="Picture 3" descr="imgHandsCross.png"/>
          <p:cNvPicPr>
            <a:picLocks noChangeAspect="1"/>
          </p:cNvPicPr>
          <p:nvPr/>
        </p:nvPicPr>
        <p:blipFill>
          <a:blip r:embed="rId3"/>
          <a:stretch>
            <a:fillRect/>
          </a:stretch>
        </p:blipFill>
        <p:spPr>
          <a:xfrm>
            <a:off x="2057400" y="5105400"/>
            <a:ext cx="2775857" cy="2590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tdiag2a.gif"/>
          <p:cNvPicPr>
            <a:picLocks noChangeAspect="1"/>
          </p:cNvPicPr>
          <p:nvPr/>
        </p:nvPicPr>
        <p:blipFill>
          <a:blip r:embed="rId3"/>
          <a:stretch>
            <a:fillRect/>
          </a:stretch>
        </p:blipFill>
        <p:spPr>
          <a:xfrm>
            <a:off x="381000" y="381000"/>
            <a:ext cx="6125610" cy="830843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66184"/>
            <a:ext cx="5829300" cy="929216"/>
          </a:xfrm>
        </p:spPr>
        <p:txBody>
          <a:bodyPr>
            <a:normAutofit/>
          </a:bodyPr>
          <a:lstStyle/>
          <a:p>
            <a:pPr algn="ctr"/>
            <a:r>
              <a:rPr lang="en-US" sz="4400" b="1" dirty="0" smtClean="0">
                <a:solidFill>
                  <a:srgbClr val="FFC000"/>
                </a:solidFill>
                <a:latin typeface="Verdana" pitchFamily="34" charset="0"/>
              </a:rPr>
              <a:t>NT  Enforcement</a:t>
            </a:r>
            <a:endParaRPr lang="en-US" sz="4400" b="1" dirty="0">
              <a:solidFill>
                <a:srgbClr val="FFC000"/>
              </a:solidFill>
              <a:latin typeface="Verdana" pitchFamily="34" charset="0"/>
            </a:endParaRPr>
          </a:p>
        </p:txBody>
      </p:sp>
      <p:sp>
        <p:nvSpPr>
          <p:cNvPr id="3" name="Content Placeholder 2"/>
          <p:cNvSpPr>
            <a:spLocks noGrp="1"/>
          </p:cNvSpPr>
          <p:nvPr>
            <p:ph sz="quarter" idx="1"/>
          </p:nvPr>
        </p:nvSpPr>
        <p:spPr>
          <a:xfrm>
            <a:off x="381000" y="1371600"/>
            <a:ext cx="6134100" cy="7543800"/>
          </a:xfrm>
        </p:spPr>
        <p:txBody>
          <a:bodyPr>
            <a:noAutofit/>
          </a:bodyPr>
          <a:lstStyle/>
          <a:p>
            <a:r>
              <a:rPr lang="en-US" sz="2400" b="1" dirty="0" smtClean="0">
                <a:latin typeface="Verdana" pitchFamily="34" charset="0"/>
              </a:rPr>
              <a:t>Casting out of demons</a:t>
            </a:r>
            <a:br>
              <a:rPr lang="en-US" sz="2400" b="1" dirty="0" smtClean="0">
                <a:latin typeface="Verdana" pitchFamily="34" charset="0"/>
              </a:rPr>
            </a:br>
            <a:endParaRPr lang="en-US" sz="2400" b="1" dirty="0" smtClean="0">
              <a:latin typeface="Verdana" pitchFamily="34" charset="0"/>
            </a:endParaRPr>
          </a:p>
          <a:p>
            <a:r>
              <a:rPr lang="en-US" sz="2400" b="1" dirty="0" smtClean="0">
                <a:latin typeface="Verdana" pitchFamily="34" charset="0"/>
              </a:rPr>
              <a:t>Healing: </a:t>
            </a:r>
            <a:r>
              <a:rPr lang="en-US" sz="2400" b="1" i="1" u="sng" dirty="0" smtClean="0">
                <a:latin typeface="Verdana" pitchFamily="34" charset="0"/>
              </a:rPr>
              <a:t>That which I have </a:t>
            </a:r>
            <a:r>
              <a:rPr lang="en-US" sz="2400" dirty="0" smtClean="0">
                <a:latin typeface="Verdana" pitchFamily="34" charset="0"/>
              </a:rPr>
              <a:t>I give unto you, in the name of Jesus Christ of Nazareth, rise up and walk..”</a:t>
            </a:r>
            <a:br>
              <a:rPr lang="en-US" sz="2400" dirty="0" smtClean="0">
                <a:latin typeface="Verdana" pitchFamily="34" charset="0"/>
              </a:rPr>
            </a:br>
            <a:endParaRPr lang="en-US" sz="2400" dirty="0" smtClean="0">
              <a:latin typeface="Verdana" pitchFamily="34" charset="0"/>
            </a:endParaRPr>
          </a:p>
          <a:p>
            <a:r>
              <a:rPr lang="en-US" sz="2400" b="1" dirty="0" smtClean="0">
                <a:latin typeface="Verdana" pitchFamily="34" charset="0"/>
              </a:rPr>
              <a:t>Works of Faith: </a:t>
            </a:r>
            <a:r>
              <a:rPr lang="en-US" sz="2400" dirty="0" smtClean="0">
                <a:latin typeface="Verdana" pitchFamily="34" charset="0"/>
              </a:rPr>
              <a:t>Moving mountains / nothing shall be impossible / all things are possible to them that believe</a:t>
            </a:r>
            <a:br>
              <a:rPr lang="en-US" sz="2400" dirty="0" smtClean="0">
                <a:latin typeface="Verdana" pitchFamily="34" charset="0"/>
              </a:rPr>
            </a:br>
            <a:endParaRPr lang="en-US" sz="2400" dirty="0" smtClean="0">
              <a:latin typeface="Verdana" pitchFamily="34" charset="0"/>
            </a:endParaRPr>
          </a:p>
          <a:p>
            <a:r>
              <a:rPr lang="en-US" sz="2400" b="1" dirty="0" smtClean="0">
                <a:latin typeface="Verdana" pitchFamily="34" charset="0"/>
              </a:rPr>
              <a:t>Binding and loosing: </a:t>
            </a:r>
            <a:r>
              <a:rPr lang="en-US" sz="2400" dirty="0" smtClean="0">
                <a:latin typeface="Verdana" pitchFamily="34" charset="0"/>
              </a:rPr>
              <a:t>Forgiveness and remission of sins,  church discipline etc.</a:t>
            </a:r>
            <a:endParaRPr lang="en-US" sz="2400" dirty="0">
              <a:latin typeface="Verdan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66184"/>
            <a:ext cx="5829300" cy="929216"/>
          </a:xfrm>
        </p:spPr>
        <p:txBody>
          <a:bodyPr>
            <a:normAutofit/>
          </a:bodyPr>
          <a:lstStyle/>
          <a:p>
            <a:r>
              <a:rPr lang="en-US" sz="4400" b="1" dirty="0" smtClean="0">
                <a:solidFill>
                  <a:srgbClr val="FFC000"/>
                </a:solidFill>
                <a:latin typeface="Verdana" pitchFamily="34" charset="0"/>
              </a:rPr>
              <a:t>NT Adoration</a:t>
            </a:r>
            <a:endParaRPr lang="en-US" sz="4400" b="1" dirty="0">
              <a:solidFill>
                <a:srgbClr val="FFC000"/>
              </a:solidFill>
              <a:latin typeface="Verdana" pitchFamily="34" charset="0"/>
            </a:endParaRPr>
          </a:p>
        </p:txBody>
      </p:sp>
      <p:sp>
        <p:nvSpPr>
          <p:cNvPr id="3" name="Content Placeholder 2"/>
          <p:cNvSpPr>
            <a:spLocks noGrp="1"/>
          </p:cNvSpPr>
          <p:nvPr>
            <p:ph sz="quarter" idx="1"/>
          </p:nvPr>
        </p:nvSpPr>
        <p:spPr>
          <a:xfrm>
            <a:off x="228600" y="1295400"/>
            <a:ext cx="6286500" cy="7315200"/>
          </a:xfrm>
        </p:spPr>
        <p:txBody>
          <a:bodyPr>
            <a:noAutofit/>
          </a:bodyPr>
          <a:lstStyle/>
          <a:p>
            <a:r>
              <a:rPr lang="en-US" sz="2400" dirty="0" smtClean="0">
                <a:latin typeface="Verdana" pitchFamily="34" charset="0"/>
              </a:rPr>
              <a:t>Veil of the temple torn in two</a:t>
            </a:r>
            <a:br>
              <a:rPr lang="en-US" sz="2400" dirty="0" smtClean="0">
                <a:latin typeface="Verdana" pitchFamily="34" charset="0"/>
              </a:rPr>
            </a:br>
            <a:endParaRPr lang="en-US" sz="2400" dirty="0" smtClean="0">
              <a:latin typeface="Verdana" pitchFamily="34" charset="0"/>
            </a:endParaRPr>
          </a:p>
          <a:p>
            <a:r>
              <a:rPr lang="en-US" sz="2400" dirty="0" smtClean="0">
                <a:latin typeface="Verdana" pitchFamily="34" charset="0"/>
              </a:rPr>
              <a:t>Access to the Father via the Holy Spirit</a:t>
            </a:r>
            <a:br>
              <a:rPr lang="en-US" sz="2400" dirty="0" smtClean="0">
                <a:latin typeface="Verdana" pitchFamily="34" charset="0"/>
              </a:rPr>
            </a:br>
            <a:endParaRPr lang="en-US" sz="2400" dirty="0" smtClean="0">
              <a:latin typeface="Verdana" pitchFamily="34" charset="0"/>
            </a:endParaRPr>
          </a:p>
          <a:p>
            <a:r>
              <a:rPr lang="en-US" sz="2400" dirty="0" smtClean="0">
                <a:latin typeface="Verdana" pitchFamily="34" charset="0"/>
              </a:rPr>
              <a:t>Love of God poured out into our hearts via the Holy Spirit</a:t>
            </a:r>
            <a:br>
              <a:rPr lang="en-US" sz="2400" dirty="0" smtClean="0">
                <a:latin typeface="Verdana" pitchFamily="34" charset="0"/>
              </a:rPr>
            </a:br>
            <a:endParaRPr lang="en-US" sz="2400" dirty="0" smtClean="0">
              <a:latin typeface="Verdana" pitchFamily="34" charset="0"/>
            </a:endParaRPr>
          </a:p>
          <a:p>
            <a:r>
              <a:rPr lang="en-US" sz="2400" dirty="0" smtClean="0">
                <a:latin typeface="Verdana" pitchFamily="34" charset="0"/>
              </a:rPr>
              <a:t>Daily transformation from glory to glory</a:t>
            </a:r>
            <a:br>
              <a:rPr lang="en-US" sz="2400" dirty="0" smtClean="0">
                <a:latin typeface="Verdana" pitchFamily="34" charset="0"/>
              </a:rPr>
            </a:br>
            <a:endParaRPr lang="en-US" sz="2400" dirty="0" smtClean="0">
              <a:latin typeface="Verdana" pitchFamily="34" charset="0"/>
            </a:endParaRPr>
          </a:p>
          <a:p>
            <a:r>
              <a:rPr lang="en-US" sz="2400" dirty="0" smtClean="0">
                <a:latin typeface="Verdana" pitchFamily="34" charset="0"/>
              </a:rPr>
              <a:t>Rejoicing in the Lord always</a:t>
            </a:r>
            <a:br>
              <a:rPr lang="en-US" sz="2400" dirty="0" smtClean="0">
                <a:latin typeface="Verdana" pitchFamily="34" charset="0"/>
              </a:rPr>
            </a:br>
            <a:endParaRPr lang="en-US" sz="2400" dirty="0" smtClean="0">
              <a:latin typeface="Verdana" pitchFamily="34" charset="0"/>
            </a:endParaRPr>
          </a:p>
          <a:p>
            <a:r>
              <a:rPr lang="en-US" sz="2400" dirty="0" smtClean="0">
                <a:latin typeface="Verdana" pitchFamily="34" charset="0"/>
              </a:rPr>
              <a:t>Your young men shall prophesy and your old men dream dreams…</a:t>
            </a:r>
            <a:br>
              <a:rPr lang="en-US" sz="2400" dirty="0" smtClean="0">
                <a:latin typeface="Verdana" pitchFamily="34" charset="0"/>
              </a:rPr>
            </a:br>
            <a:endParaRPr lang="en-US" sz="2400" dirty="0" smtClean="0">
              <a:latin typeface="Verdana" pitchFamily="34" charset="0"/>
            </a:endParaRPr>
          </a:p>
          <a:p>
            <a:r>
              <a:rPr lang="en-US" sz="2400" dirty="0" smtClean="0">
                <a:latin typeface="Verdana" pitchFamily="34" charset="0"/>
              </a:rPr>
              <a:t>Abundance of revelation as the Holy Spirit teaches us the things of God</a:t>
            </a:r>
            <a:endParaRPr lang="en-US" sz="2400" dirty="0">
              <a:latin typeface="Verdan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66184"/>
            <a:ext cx="5829300" cy="929216"/>
          </a:xfrm>
        </p:spPr>
        <p:txBody>
          <a:bodyPr>
            <a:normAutofit/>
          </a:bodyPr>
          <a:lstStyle/>
          <a:p>
            <a:r>
              <a:rPr lang="en-US" sz="4400" b="1" dirty="0" smtClean="0">
                <a:solidFill>
                  <a:srgbClr val="FFC000"/>
                </a:solidFill>
                <a:latin typeface="Verdana" pitchFamily="34" charset="0"/>
              </a:rPr>
              <a:t>NT Requesting</a:t>
            </a:r>
            <a:endParaRPr lang="en-US" sz="4400" b="1" dirty="0">
              <a:solidFill>
                <a:srgbClr val="FFC000"/>
              </a:solidFill>
              <a:latin typeface="Verdana" pitchFamily="34" charset="0"/>
            </a:endParaRPr>
          </a:p>
        </p:txBody>
      </p:sp>
      <p:sp>
        <p:nvSpPr>
          <p:cNvPr id="3" name="Content Placeholder 2"/>
          <p:cNvSpPr>
            <a:spLocks noGrp="1"/>
          </p:cNvSpPr>
          <p:nvPr>
            <p:ph sz="quarter" idx="1"/>
          </p:nvPr>
        </p:nvSpPr>
        <p:spPr>
          <a:xfrm>
            <a:off x="381000" y="1600200"/>
            <a:ext cx="6134100" cy="7086600"/>
          </a:xfrm>
        </p:spPr>
        <p:txBody>
          <a:bodyPr>
            <a:normAutofit/>
          </a:bodyPr>
          <a:lstStyle/>
          <a:p>
            <a:r>
              <a:rPr lang="en-US" sz="2400" dirty="0" smtClean="0">
                <a:latin typeface="Verdana" pitchFamily="34" charset="0"/>
              </a:rPr>
              <a:t>Anything you ask in My name (John 14:14,16:23)</a:t>
            </a:r>
            <a:br>
              <a:rPr lang="en-US" sz="2400" dirty="0" smtClean="0">
                <a:latin typeface="Verdana" pitchFamily="34" charset="0"/>
              </a:rPr>
            </a:br>
            <a:endParaRPr lang="en-US" sz="2400" dirty="0" smtClean="0">
              <a:latin typeface="Verdana" pitchFamily="34" charset="0"/>
            </a:endParaRPr>
          </a:p>
          <a:p>
            <a:r>
              <a:rPr lang="en-US" sz="2400" dirty="0" smtClean="0">
                <a:latin typeface="Verdana" pitchFamily="34" charset="0"/>
              </a:rPr>
              <a:t>If we ask anything according to His will… (1 John 5:14,15)</a:t>
            </a:r>
            <a:br>
              <a:rPr lang="en-US" sz="2400" dirty="0" smtClean="0">
                <a:latin typeface="Verdana" pitchFamily="34" charset="0"/>
              </a:rPr>
            </a:br>
            <a:endParaRPr lang="en-US" sz="2400" dirty="0" smtClean="0">
              <a:latin typeface="Verdana" pitchFamily="34" charset="0"/>
            </a:endParaRPr>
          </a:p>
          <a:p>
            <a:r>
              <a:rPr lang="en-US" sz="2400" dirty="0" smtClean="0">
                <a:latin typeface="Verdana" pitchFamily="34" charset="0"/>
              </a:rPr>
              <a:t>All things are yours…. (1 Corinthians 3:21-23)</a:t>
            </a:r>
            <a:br>
              <a:rPr lang="en-US" sz="2400" dirty="0" smtClean="0">
                <a:latin typeface="Verdana" pitchFamily="34" charset="0"/>
              </a:rPr>
            </a:br>
            <a:endParaRPr lang="en-US" sz="2400" dirty="0" smtClean="0">
              <a:latin typeface="Verdana" pitchFamily="34" charset="0"/>
            </a:endParaRPr>
          </a:p>
          <a:p>
            <a:r>
              <a:rPr lang="en-US" sz="2400" dirty="0" smtClean="0">
                <a:latin typeface="Verdana" pitchFamily="34" charset="0"/>
              </a:rPr>
              <a:t>Come boldly before the throne of grace in time of need (Hebrews 4:16)</a:t>
            </a:r>
            <a:br>
              <a:rPr lang="en-US" sz="2400" dirty="0" smtClean="0">
                <a:latin typeface="Verdana" pitchFamily="34" charset="0"/>
              </a:rPr>
            </a:br>
            <a:endParaRPr lang="en-US" sz="2400" dirty="0" smtClean="0">
              <a:latin typeface="Verdana" pitchFamily="34" charset="0"/>
            </a:endParaRPr>
          </a:p>
          <a:p>
            <a:r>
              <a:rPr lang="en-US" sz="2400" dirty="0" smtClean="0">
                <a:latin typeface="Verdana" pitchFamily="34" charset="0"/>
              </a:rPr>
              <a:t>Prayers for wisdom, spiritual insight and maturity (Ephesians 3:14-21)</a:t>
            </a:r>
            <a:endParaRPr lang="en-US" sz="2400" dirty="0">
              <a:latin typeface="Verdan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66184"/>
            <a:ext cx="5829300" cy="929216"/>
          </a:xfrm>
        </p:spPr>
        <p:txBody>
          <a:bodyPr/>
          <a:lstStyle/>
          <a:p>
            <a:r>
              <a:rPr lang="en-US" b="1" dirty="0" smtClean="0">
                <a:solidFill>
                  <a:srgbClr val="FFC000"/>
                </a:solidFill>
              </a:rPr>
              <a:t>Spiritual Senses</a:t>
            </a:r>
            <a:endParaRPr lang="en-US" b="1" dirty="0">
              <a:solidFill>
                <a:srgbClr val="FFC000"/>
              </a:solidFill>
            </a:endParaRPr>
          </a:p>
        </p:txBody>
      </p:sp>
      <p:sp>
        <p:nvSpPr>
          <p:cNvPr id="3" name="Content Placeholder 2"/>
          <p:cNvSpPr>
            <a:spLocks noGrp="1"/>
          </p:cNvSpPr>
          <p:nvPr>
            <p:ph sz="quarter" idx="1"/>
          </p:nvPr>
        </p:nvSpPr>
        <p:spPr>
          <a:xfrm>
            <a:off x="304800" y="1930400"/>
            <a:ext cx="6210300" cy="6985000"/>
          </a:xfrm>
        </p:spPr>
        <p:txBody>
          <a:bodyPr>
            <a:normAutofit fontScale="92500" lnSpcReduction="20000"/>
          </a:bodyPr>
          <a:lstStyle/>
          <a:p>
            <a:r>
              <a:rPr lang="en-US" b="1" dirty="0" smtClean="0">
                <a:latin typeface="Verdana" pitchFamily="34" charset="0"/>
              </a:rPr>
              <a:t>Spiritual Eyes</a:t>
            </a:r>
            <a:r>
              <a:rPr lang="en-US" dirty="0" smtClean="0">
                <a:latin typeface="Verdana" pitchFamily="34" charset="0"/>
              </a:rPr>
              <a:t>:  Ephesians 1:18;  John 6:22,23;  Matthew 13:13-17; Luke 24:31; John 12:35-41, Acts 26:18, Hebrews 12:2, Revelation 3:18</a:t>
            </a:r>
            <a:br>
              <a:rPr lang="en-US" dirty="0" smtClean="0">
                <a:latin typeface="Verdana" pitchFamily="34" charset="0"/>
              </a:rPr>
            </a:br>
            <a:endParaRPr lang="en-US" dirty="0" smtClean="0">
              <a:latin typeface="Verdana" pitchFamily="34" charset="0"/>
            </a:endParaRPr>
          </a:p>
          <a:p>
            <a:r>
              <a:rPr lang="en-US" b="1" dirty="0" smtClean="0">
                <a:latin typeface="Verdana" pitchFamily="34" charset="0"/>
              </a:rPr>
              <a:t>Spiritual Blindness: </a:t>
            </a:r>
            <a:r>
              <a:rPr lang="en-US" dirty="0" smtClean="0">
                <a:latin typeface="Verdana" pitchFamily="34" charset="0"/>
              </a:rPr>
              <a:t>Matthew 23:14,16,17,19,24,26  John 9:39-41, Acts 28:27,  2 Corinthians 4:4, 2 Peter 1:9, 1 John 2:11, Revelation 3:17</a:t>
            </a:r>
            <a:br>
              <a:rPr lang="en-US" dirty="0" smtClean="0">
                <a:latin typeface="Verdana" pitchFamily="34" charset="0"/>
              </a:rPr>
            </a:br>
            <a:endParaRPr lang="en-US" dirty="0" smtClean="0">
              <a:latin typeface="Verdana" pitchFamily="34" charset="0"/>
            </a:endParaRPr>
          </a:p>
          <a:p>
            <a:r>
              <a:rPr lang="en-US" b="1" dirty="0" smtClean="0">
                <a:latin typeface="Verdana" pitchFamily="34" charset="0"/>
              </a:rPr>
              <a:t>Spiritual Ears: </a:t>
            </a:r>
            <a:r>
              <a:rPr lang="en-US" dirty="0" smtClean="0">
                <a:latin typeface="Verdana" pitchFamily="34" charset="0"/>
              </a:rPr>
              <a:t>Acts 7:51, 28:27; Romans 11:18; Revelation 2:7,11,17,29; Matthew 11:15,13:9</a:t>
            </a:r>
            <a:br>
              <a:rPr lang="en-US" dirty="0" smtClean="0">
                <a:latin typeface="Verdana" pitchFamily="34" charset="0"/>
              </a:rPr>
            </a:br>
            <a:endParaRPr lang="en-US" dirty="0" smtClean="0">
              <a:latin typeface="Verdana" pitchFamily="34" charset="0"/>
            </a:endParaRPr>
          </a:p>
          <a:p>
            <a:r>
              <a:rPr lang="en-US" dirty="0" smtClean="0">
                <a:latin typeface="Verdana" pitchFamily="34" charset="0"/>
              </a:rPr>
              <a:t>These must be </a:t>
            </a:r>
            <a:r>
              <a:rPr lang="en-US" b="1" dirty="0" smtClean="0">
                <a:latin typeface="Verdana" pitchFamily="34" charset="0"/>
              </a:rPr>
              <a:t>trained</a:t>
            </a:r>
            <a:r>
              <a:rPr lang="en-US" dirty="0" smtClean="0">
                <a:latin typeface="Verdana" pitchFamily="34" charset="0"/>
              </a:rPr>
              <a:t> through use (Hebrews 5:14)</a:t>
            </a:r>
            <a:br>
              <a:rPr lang="en-US" dirty="0" smtClean="0">
                <a:latin typeface="Verdana" pitchFamily="34" charset="0"/>
              </a:rPr>
            </a:br>
            <a:endParaRPr lang="en-US" dirty="0" smtClean="0">
              <a:latin typeface="Verdana" pitchFamily="34" charset="0"/>
            </a:endParaRPr>
          </a:p>
          <a:p>
            <a:r>
              <a:rPr lang="en-US" b="1" dirty="0" smtClean="0">
                <a:latin typeface="Verdana" pitchFamily="34" charset="0"/>
              </a:rPr>
              <a:t>Jesus used them </a:t>
            </a:r>
            <a:r>
              <a:rPr lang="en-US" dirty="0" smtClean="0">
                <a:latin typeface="Verdana" pitchFamily="34" charset="0"/>
              </a:rPr>
              <a:t>to know the Father’s will (John 5:19)</a:t>
            </a:r>
            <a:endParaRPr lang="en-US" dirty="0">
              <a:latin typeface="Verdan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C000"/>
                </a:solidFill>
              </a:rPr>
              <a:t>Using Our Spiritual Senses When We Pray</a:t>
            </a:r>
            <a:endParaRPr lang="en-US" b="1" dirty="0">
              <a:solidFill>
                <a:srgbClr val="FFC000"/>
              </a:solidFill>
            </a:endParaRPr>
          </a:p>
        </p:txBody>
      </p:sp>
      <p:sp>
        <p:nvSpPr>
          <p:cNvPr id="3" name="Content Placeholder 2"/>
          <p:cNvSpPr>
            <a:spLocks noGrp="1"/>
          </p:cNvSpPr>
          <p:nvPr>
            <p:ph sz="quarter" idx="1"/>
          </p:nvPr>
        </p:nvSpPr>
        <p:spPr>
          <a:xfrm>
            <a:off x="304800" y="2209800"/>
            <a:ext cx="6210300" cy="6477000"/>
          </a:xfrm>
        </p:spPr>
        <p:txBody>
          <a:bodyPr>
            <a:normAutofit/>
          </a:bodyPr>
          <a:lstStyle/>
          <a:p>
            <a:r>
              <a:rPr lang="en-US" sz="2400" dirty="0" smtClean="0">
                <a:latin typeface="Verdana" pitchFamily="34" charset="0"/>
              </a:rPr>
              <a:t>Luke 12:12</a:t>
            </a:r>
            <a:br>
              <a:rPr lang="en-US" sz="2400" dirty="0" smtClean="0">
                <a:latin typeface="Verdana" pitchFamily="34" charset="0"/>
              </a:rPr>
            </a:br>
            <a:endParaRPr lang="en-US" sz="2400" dirty="0" smtClean="0">
              <a:latin typeface="Verdana" pitchFamily="34" charset="0"/>
            </a:endParaRPr>
          </a:p>
          <a:p>
            <a:r>
              <a:rPr lang="en-US" sz="2400" dirty="0" smtClean="0">
                <a:latin typeface="Verdana" pitchFamily="34" charset="0"/>
              </a:rPr>
              <a:t>John 4:23,24  </a:t>
            </a:r>
            <a:br>
              <a:rPr lang="en-US" sz="2400" dirty="0" smtClean="0">
                <a:latin typeface="Verdana" pitchFamily="34" charset="0"/>
              </a:rPr>
            </a:br>
            <a:endParaRPr lang="en-US" sz="2400" dirty="0" smtClean="0">
              <a:latin typeface="Verdana" pitchFamily="34" charset="0"/>
            </a:endParaRPr>
          </a:p>
          <a:p>
            <a:r>
              <a:rPr lang="en-US" sz="2400" dirty="0" smtClean="0">
                <a:latin typeface="Verdana" pitchFamily="34" charset="0"/>
              </a:rPr>
              <a:t>John 14:16,17;  15:26, 16:13</a:t>
            </a:r>
            <a:br>
              <a:rPr lang="en-US" sz="2400" dirty="0" smtClean="0">
                <a:latin typeface="Verdana" pitchFamily="34" charset="0"/>
              </a:rPr>
            </a:br>
            <a:endParaRPr lang="en-US" sz="2400" dirty="0" smtClean="0">
              <a:latin typeface="Verdana" pitchFamily="34" charset="0"/>
            </a:endParaRPr>
          </a:p>
          <a:p>
            <a:r>
              <a:rPr lang="en-US" sz="2400" dirty="0" smtClean="0">
                <a:latin typeface="Verdana" pitchFamily="34" charset="0"/>
              </a:rPr>
              <a:t>Acts 2:17,18</a:t>
            </a:r>
            <a:br>
              <a:rPr lang="en-US" sz="2400" dirty="0" smtClean="0">
                <a:latin typeface="Verdana" pitchFamily="34" charset="0"/>
              </a:rPr>
            </a:br>
            <a:endParaRPr lang="en-US" sz="2400" dirty="0" smtClean="0">
              <a:latin typeface="Verdana" pitchFamily="34" charset="0"/>
            </a:endParaRPr>
          </a:p>
          <a:p>
            <a:r>
              <a:rPr lang="en-US" sz="2400" dirty="0" smtClean="0">
                <a:latin typeface="Verdana" pitchFamily="34" charset="0"/>
              </a:rPr>
              <a:t>Acts 13:2</a:t>
            </a:r>
            <a:br>
              <a:rPr lang="en-US" sz="2400" dirty="0" smtClean="0">
                <a:latin typeface="Verdana" pitchFamily="34" charset="0"/>
              </a:rPr>
            </a:br>
            <a:endParaRPr lang="en-US" sz="2400" dirty="0" smtClean="0">
              <a:latin typeface="Verdana" pitchFamily="34" charset="0"/>
            </a:endParaRPr>
          </a:p>
          <a:p>
            <a:r>
              <a:rPr lang="en-US" sz="2400" dirty="0" smtClean="0">
                <a:latin typeface="Verdana" pitchFamily="34" charset="0"/>
              </a:rPr>
              <a:t>Acts 8:26-29</a:t>
            </a:r>
            <a:br>
              <a:rPr lang="en-US" sz="2400" dirty="0" smtClean="0">
                <a:latin typeface="Verdana" pitchFamily="34" charset="0"/>
              </a:rPr>
            </a:br>
            <a:endParaRPr lang="en-US" sz="2400" dirty="0" smtClean="0">
              <a:latin typeface="Verdana" pitchFamily="34" charset="0"/>
            </a:endParaRPr>
          </a:p>
          <a:p>
            <a:r>
              <a:rPr lang="en-US" sz="2400" dirty="0" smtClean="0">
                <a:latin typeface="Verdana" pitchFamily="34" charset="0"/>
              </a:rPr>
              <a:t>Acts 10:9-17</a:t>
            </a:r>
            <a:br>
              <a:rPr lang="en-US" sz="2400" dirty="0" smtClean="0">
                <a:latin typeface="Verdana" pitchFamily="34" charset="0"/>
              </a:rPr>
            </a:br>
            <a:endParaRPr lang="en-US" sz="2400" dirty="0" smtClean="0">
              <a:latin typeface="Verdana" pitchFamily="34" charset="0"/>
            </a:endParaRPr>
          </a:p>
          <a:p>
            <a:r>
              <a:rPr lang="en-US" sz="2400" dirty="0" smtClean="0">
                <a:latin typeface="Verdana" pitchFamily="34" charset="0"/>
              </a:rPr>
              <a:t>Acts 16:7-10</a:t>
            </a:r>
            <a:endParaRPr lang="en-US" sz="2400" dirty="0">
              <a:latin typeface="Verdan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66184"/>
            <a:ext cx="5829300" cy="1081616"/>
          </a:xfrm>
        </p:spPr>
        <p:txBody>
          <a:bodyPr/>
          <a:lstStyle/>
          <a:p>
            <a:r>
              <a:rPr lang="en-US" b="1" dirty="0" smtClean="0">
                <a:solidFill>
                  <a:srgbClr val="FFC000"/>
                </a:solidFill>
              </a:rPr>
              <a:t>Discerning God’s Voice - 1</a:t>
            </a:r>
            <a:endParaRPr lang="en-US" dirty="0"/>
          </a:p>
        </p:txBody>
      </p:sp>
      <p:sp>
        <p:nvSpPr>
          <p:cNvPr id="3" name="Content Placeholder 2"/>
          <p:cNvSpPr>
            <a:spLocks noGrp="1"/>
          </p:cNvSpPr>
          <p:nvPr>
            <p:ph sz="quarter" idx="1"/>
          </p:nvPr>
        </p:nvSpPr>
        <p:spPr>
          <a:xfrm>
            <a:off x="609600" y="1981200"/>
            <a:ext cx="5829300" cy="6477000"/>
          </a:xfrm>
        </p:spPr>
        <p:txBody>
          <a:bodyPr>
            <a:normAutofit lnSpcReduction="10000"/>
          </a:bodyPr>
          <a:lstStyle/>
          <a:p>
            <a:r>
              <a:rPr lang="en-US" sz="2400" dirty="0" smtClean="0">
                <a:latin typeface="Verdana" pitchFamily="34" charset="0"/>
              </a:rPr>
              <a:t>God’s voice always lines up with God’s word</a:t>
            </a:r>
            <a:br>
              <a:rPr lang="en-US" sz="2400" dirty="0" smtClean="0">
                <a:latin typeface="Verdana" pitchFamily="34" charset="0"/>
              </a:rPr>
            </a:br>
            <a:endParaRPr lang="en-US" sz="2400" dirty="0" smtClean="0">
              <a:latin typeface="Verdana" pitchFamily="34" charset="0"/>
            </a:endParaRPr>
          </a:p>
          <a:p>
            <a:r>
              <a:rPr lang="en-US" sz="2400" dirty="0" smtClean="0">
                <a:latin typeface="Verdana" pitchFamily="34" charset="0"/>
              </a:rPr>
              <a:t>God’s voice always lines up with the fruit of the Holy Spirit</a:t>
            </a:r>
            <a:br>
              <a:rPr lang="en-US" sz="2400" dirty="0" smtClean="0">
                <a:latin typeface="Verdana" pitchFamily="34" charset="0"/>
              </a:rPr>
            </a:br>
            <a:endParaRPr lang="en-US" sz="2400" dirty="0" smtClean="0">
              <a:latin typeface="Verdana" pitchFamily="34" charset="0"/>
            </a:endParaRPr>
          </a:p>
          <a:p>
            <a:r>
              <a:rPr lang="en-US" sz="2400" dirty="0" smtClean="0">
                <a:latin typeface="Verdana" pitchFamily="34" charset="0"/>
              </a:rPr>
              <a:t>God’s voice always lines up with the nature and the commandments of Jesus Christ</a:t>
            </a:r>
            <a:br>
              <a:rPr lang="en-US" sz="2400" dirty="0" smtClean="0">
                <a:latin typeface="Verdana" pitchFamily="34" charset="0"/>
              </a:rPr>
            </a:br>
            <a:endParaRPr lang="en-US" sz="2400" dirty="0" smtClean="0">
              <a:latin typeface="Verdana" pitchFamily="34" charset="0"/>
            </a:endParaRPr>
          </a:p>
          <a:p>
            <a:r>
              <a:rPr lang="en-US" sz="2400" dirty="0" smtClean="0">
                <a:latin typeface="Verdana" pitchFamily="34" charset="0"/>
              </a:rPr>
              <a:t>God’s voice may discipline but never totally condemns the believer in Jesus Christ.</a:t>
            </a:r>
            <a:br>
              <a:rPr lang="en-US" sz="2400" dirty="0" smtClean="0">
                <a:latin typeface="Verdana" pitchFamily="34" charset="0"/>
              </a:rPr>
            </a:br>
            <a:endParaRPr lang="en-US" sz="2400" dirty="0" smtClean="0">
              <a:latin typeface="Verdana" pitchFamily="34" charset="0"/>
            </a:endParaRPr>
          </a:p>
          <a:p>
            <a:r>
              <a:rPr lang="en-US" sz="2400" dirty="0" smtClean="0">
                <a:latin typeface="Verdana" pitchFamily="34" charset="0"/>
              </a:rPr>
              <a:t>God’s voice always directs us towards loving and righteous and fruitful ends</a:t>
            </a:r>
            <a:endParaRPr lang="en-US" sz="2400" dirty="0">
              <a:latin typeface="Verdan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6184"/>
            <a:ext cx="6858000" cy="1005416"/>
          </a:xfrm>
        </p:spPr>
        <p:txBody>
          <a:bodyPr>
            <a:noAutofit/>
          </a:bodyPr>
          <a:lstStyle/>
          <a:p>
            <a:pPr algn="ctr"/>
            <a:r>
              <a:rPr lang="en-US" sz="3200" b="1" dirty="0" smtClean="0">
                <a:solidFill>
                  <a:srgbClr val="FFC000"/>
                </a:solidFill>
                <a:latin typeface="Verdana" pitchFamily="34" charset="0"/>
              </a:rPr>
              <a:t>Discerning God’s Voice - 2</a:t>
            </a:r>
            <a:endParaRPr lang="en-US" sz="3200" b="1" dirty="0">
              <a:solidFill>
                <a:srgbClr val="FFC000"/>
              </a:solidFill>
              <a:latin typeface="Verdana" pitchFamily="34" charset="0"/>
            </a:endParaRPr>
          </a:p>
        </p:txBody>
      </p:sp>
      <p:sp>
        <p:nvSpPr>
          <p:cNvPr id="3" name="Content Placeholder 2"/>
          <p:cNvSpPr>
            <a:spLocks noGrp="1"/>
          </p:cNvSpPr>
          <p:nvPr>
            <p:ph sz="quarter" idx="1"/>
          </p:nvPr>
        </p:nvSpPr>
        <p:spPr>
          <a:xfrm>
            <a:off x="304800" y="2209800"/>
            <a:ext cx="6134100" cy="6629400"/>
          </a:xfrm>
        </p:spPr>
        <p:txBody>
          <a:bodyPr>
            <a:normAutofit fontScale="92500" lnSpcReduction="10000"/>
          </a:bodyPr>
          <a:lstStyle/>
          <a:p>
            <a:r>
              <a:rPr lang="en-US" b="1" dirty="0" smtClean="0">
                <a:latin typeface="Verdana" pitchFamily="34" charset="0"/>
              </a:rPr>
              <a:t>James 3:14-18  </a:t>
            </a:r>
            <a:r>
              <a:rPr lang="en-US" dirty="0" smtClean="0">
                <a:latin typeface="Verdana" pitchFamily="34" charset="0"/>
              </a:rPr>
              <a:t>But if you have </a:t>
            </a:r>
            <a:r>
              <a:rPr lang="en-US" b="1" dirty="0" smtClean="0">
                <a:latin typeface="Verdana" pitchFamily="34" charset="0"/>
              </a:rPr>
              <a:t>bitter jealousy and strife </a:t>
            </a:r>
            <a:r>
              <a:rPr lang="en-US" dirty="0" smtClean="0">
                <a:latin typeface="Verdana" pitchFamily="34" charset="0"/>
              </a:rPr>
              <a:t>in your hearts, do not glory and lie against the truth.  (15)  This is not the wisdom coming down from above, but is </a:t>
            </a:r>
            <a:r>
              <a:rPr lang="en-US" b="1" dirty="0" smtClean="0">
                <a:latin typeface="Verdana" pitchFamily="34" charset="0"/>
              </a:rPr>
              <a:t>earthly, sensual, devilish.  </a:t>
            </a:r>
            <a:r>
              <a:rPr lang="en-US" dirty="0" smtClean="0">
                <a:latin typeface="Verdana" pitchFamily="34" charset="0"/>
              </a:rPr>
              <a:t>(16)  For where </a:t>
            </a:r>
            <a:r>
              <a:rPr lang="en-US" b="1" dirty="0" smtClean="0">
                <a:latin typeface="Verdana" pitchFamily="34" charset="0"/>
              </a:rPr>
              <a:t>envying and strife </a:t>
            </a:r>
            <a:r>
              <a:rPr lang="en-US" dirty="0" smtClean="0">
                <a:latin typeface="Verdana" pitchFamily="34" charset="0"/>
              </a:rPr>
              <a:t>are, there is confusion and every foul deed. </a:t>
            </a:r>
            <a:br>
              <a:rPr lang="en-US" dirty="0" smtClean="0">
                <a:latin typeface="Verdana" pitchFamily="34" charset="0"/>
              </a:rPr>
            </a:br>
            <a:r>
              <a:rPr lang="en-US" dirty="0" smtClean="0">
                <a:latin typeface="Verdana" pitchFamily="34" charset="0"/>
              </a:rPr>
              <a:t/>
            </a:r>
            <a:br>
              <a:rPr lang="en-US" dirty="0" smtClean="0">
                <a:latin typeface="Verdana" pitchFamily="34" charset="0"/>
              </a:rPr>
            </a:br>
            <a:r>
              <a:rPr lang="en-US" dirty="0" smtClean="0">
                <a:latin typeface="Verdana" pitchFamily="34" charset="0"/>
              </a:rPr>
              <a:t> (17)  But </a:t>
            </a:r>
            <a:r>
              <a:rPr lang="en-US" b="1" dirty="0" smtClean="0">
                <a:latin typeface="Verdana" pitchFamily="34" charset="0"/>
              </a:rPr>
              <a:t>the wisdom that is from above is first truly pure, then peaceable, gentle, easy to be entreated, full of mercy and good fruits, without partiality and without hypocrisy.</a:t>
            </a:r>
            <a:r>
              <a:rPr lang="en-US" dirty="0" smtClean="0">
                <a:latin typeface="Verdana" pitchFamily="34" charset="0"/>
              </a:rPr>
              <a:t>  (18)  And the fruit of righteousness is sown in peace by those who make peace.</a:t>
            </a:r>
          </a:p>
          <a:p>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66184"/>
            <a:ext cx="5829300" cy="853016"/>
          </a:xfrm>
        </p:spPr>
        <p:txBody>
          <a:bodyPr/>
          <a:lstStyle/>
          <a:p>
            <a:r>
              <a:rPr lang="en-US" b="1" dirty="0" smtClean="0">
                <a:solidFill>
                  <a:srgbClr val="FFC000"/>
                </a:solidFill>
              </a:rPr>
              <a:t>Discerning God’s Voice - 3</a:t>
            </a:r>
            <a:endParaRPr lang="en-US" dirty="0"/>
          </a:p>
        </p:txBody>
      </p:sp>
      <p:sp>
        <p:nvSpPr>
          <p:cNvPr id="3" name="Content Placeholder 2"/>
          <p:cNvSpPr>
            <a:spLocks noGrp="1"/>
          </p:cNvSpPr>
          <p:nvPr>
            <p:ph sz="quarter" idx="1"/>
          </p:nvPr>
        </p:nvSpPr>
        <p:spPr>
          <a:xfrm>
            <a:off x="304800" y="1371600"/>
            <a:ext cx="6210300" cy="7467600"/>
          </a:xfrm>
        </p:spPr>
        <p:txBody>
          <a:bodyPr>
            <a:normAutofit fontScale="85000" lnSpcReduction="20000"/>
          </a:bodyPr>
          <a:lstStyle/>
          <a:p>
            <a:r>
              <a:rPr lang="en-US" b="1" dirty="0" smtClean="0">
                <a:latin typeface="Verdana" pitchFamily="34" charset="0"/>
              </a:rPr>
              <a:t>Galatians 5:19-26  </a:t>
            </a:r>
            <a:r>
              <a:rPr lang="en-US" dirty="0" smtClean="0">
                <a:latin typeface="Verdana" pitchFamily="34" charset="0"/>
              </a:rPr>
              <a:t>Now the </a:t>
            </a:r>
            <a:r>
              <a:rPr lang="en-US" b="1" dirty="0" smtClean="0">
                <a:latin typeface="Verdana" pitchFamily="34" charset="0"/>
              </a:rPr>
              <a:t>works of the flesh</a:t>
            </a:r>
            <a:r>
              <a:rPr lang="en-US" dirty="0" smtClean="0">
                <a:latin typeface="Verdana" pitchFamily="34" charset="0"/>
              </a:rPr>
              <a:t> are clearly revealed, which are: adultery, fornication, uncleanness, lustfulness,  (20)  idolatry, sorcery, hatreds, </a:t>
            </a:r>
            <a:r>
              <a:rPr lang="en-US" dirty="0" err="1" smtClean="0">
                <a:latin typeface="Verdana" pitchFamily="34" charset="0"/>
              </a:rPr>
              <a:t>fightings</a:t>
            </a:r>
            <a:r>
              <a:rPr lang="en-US" dirty="0" smtClean="0">
                <a:latin typeface="Verdana" pitchFamily="34" charset="0"/>
              </a:rPr>
              <a:t>, jealousies, angers, rivalries, divisions, heresies,  (21)  </a:t>
            </a:r>
            <a:r>
              <a:rPr lang="en-US" dirty="0" err="1" smtClean="0">
                <a:latin typeface="Verdana" pitchFamily="34" charset="0"/>
              </a:rPr>
              <a:t>envyings</a:t>
            </a:r>
            <a:r>
              <a:rPr lang="en-US" dirty="0" smtClean="0">
                <a:latin typeface="Verdana" pitchFamily="34" charset="0"/>
              </a:rPr>
              <a:t>, murders, </a:t>
            </a:r>
            <a:r>
              <a:rPr lang="en-US" dirty="0" err="1" smtClean="0">
                <a:latin typeface="Verdana" pitchFamily="34" charset="0"/>
              </a:rPr>
              <a:t>drunkennesses</a:t>
            </a:r>
            <a:r>
              <a:rPr lang="en-US" dirty="0" smtClean="0">
                <a:latin typeface="Verdana" pitchFamily="34" charset="0"/>
              </a:rPr>
              <a:t>, </a:t>
            </a:r>
            <a:r>
              <a:rPr lang="en-US" dirty="0" err="1" smtClean="0">
                <a:latin typeface="Verdana" pitchFamily="34" charset="0"/>
              </a:rPr>
              <a:t>revelings</a:t>
            </a:r>
            <a:r>
              <a:rPr lang="en-US" dirty="0" smtClean="0">
                <a:latin typeface="Verdana" pitchFamily="34" charset="0"/>
              </a:rPr>
              <a:t>, and things like these; of which I tell you before, as I also said before, that they who do such things shall not inherit the kingdom of God.  </a:t>
            </a:r>
          </a:p>
          <a:p>
            <a:endParaRPr lang="en-US" dirty="0" smtClean="0">
              <a:latin typeface="Verdana" pitchFamily="34" charset="0"/>
            </a:endParaRPr>
          </a:p>
          <a:p>
            <a:r>
              <a:rPr lang="en-US" dirty="0" smtClean="0">
                <a:latin typeface="Verdana" pitchFamily="34" charset="0"/>
              </a:rPr>
              <a:t>(22)  But the </a:t>
            </a:r>
            <a:r>
              <a:rPr lang="en-US" b="1" dirty="0" smtClean="0">
                <a:latin typeface="Verdana" pitchFamily="34" charset="0"/>
              </a:rPr>
              <a:t>fruit of the Spirit </a:t>
            </a:r>
            <a:r>
              <a:rPr lang="en-US" dirty="0" smtClean="0">
                <a:latin typeface="Verdana" pitchFamily="34" charset="0"/>
              </a:rPr>
              <a:t>is: love, joy, peace, long-suffering, kindness, goodness, faith,  (23)  meekness, self-control; against such things there is no law.  (24)  But those belonging to Christ have </a:t>
            </a:r>
            <a:r>
              <a:rPr lang="en-US" b="1" dirty="0" smtClean="0">
                <a:latin typeface="Verdana" pitchFamily="34" charset="0"/>
              </a:rPr>
              <a:t>crucified the flesh </a:t>
            </a:r>
            <a:r>
              <a:rPr lang="en-US" dirty="0" smtClean="0">
                <a:latin typeface="Verdana" pitchFamily="34" charset="0"/>
              </a:rPr>
              <a:t>with its passions and lusts.  (25)  If we live in the Spirit, let us also walk in the Spirit. </a:t>
            </a:r>
          </a:p>
          <a:p>
            <a:endParaRPr lang="en-US" dirty="0" smtClean="0">
              <a:latin typeface="Verdana" pitchFamily="34" charset="0"/>
            </a:endParaRPr>
          </a:p>
          <a:p>
            <a:r>
              <a:rPr lang="en-US" dirty="0" smtClean="0">
                <a:latin typeface="Verdana" pitchFamily="34" charset="0"/>
              </a:rPr>
              <a:t> (26)  Let us not become glory-seeking, provoking one another, envying one another.</a:t>
            </a:r>
          </a:p>
          <a:p>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66184"/>
            <a:ext cx="5829300" cy="1005416"/>
          </a:xfrm>
        </p:spPr>
        <p:txBody>
          <a:bodyPr/>
          <a:lstStyle/>
          <a:p>
            <a:r>
              <a:rPr lang="en-US" b="1" dirty="0" smtClean="0">
                <a:solidFill>
                  <a:srgbClr val="FFC000"/>
                </a:solidFill>
              </a:rPr>
              <a:t>Discerning God’s Voice - 4</a:t>
            </a:r>
            <a:endParaRPr lang="en-US" dirty="0"/>
          </a:p>
        </p:txBody>
      </p:sp>
      <p:sp>
        <p:nvSpPr>
          <p:cNvPr id="3" name="Content Placeholder 2"/>
          <p:cNvSpPr>
            <a:spLocks noGrp="1"/>
          </p:cNvSpPr>
          <p:nvPr>
            <p:ph sz="quarter" idx="1"/>
          </p:nvPr>
        </p:nvSpPr>
        <p:spPr>
          <a:xfrm>
            <a:off x="304800" y="1930400"/>
            <a:ext cx="6210300" cy="6985000"/>
          </a:xfrm>
        </p:spPr>
        <p:txBody>
          <a:bodyPr>
            <a:normAutofit lnSpcReduction="10000"/>
          </a:bodyPr>
          <a:lstStyle/>
          <a:p>
            <a:r>
              <a:rPr lang="en-US" sz="2400" b="1" dirty="0" smtClean="0">
                <a:latin typeface="Verdana" pitchFamily="34" charset="0"/>
              </a:rPr>
              <a:t>1 John 2:9-11  </a:t>
            </a:r>
            <a:r>
              <a:rPr lang="en-US" sz="2400" dirty="0" smtClean="0">
                <a:latin typeface="Verdana" pitchFamily="34" charset="0"/>
              </a:rPr>
              <a:t>The one who says he is in the light but hates his brother is in the darkness until now.  (10)  The one who loves his brother remains in the light, and there is no cause for stumbling in him.  (11)  But the one who hates his brother is in the darkness, walks in the darkness, and doesn't know where he's going, because the darkness has blinded his eyes.</a:t>
            </a:r>
          </a:p>
          <a:p>
            <a:endParaRPr lang="en-US" dirty="0" smtClean="0"/>
          </a:p>
          <a:p>
            <a:r>
              <a:rPr lang="en-US" sz="2400" dirty="0" smtClean="0">
                <a:latin typeface="Verdana" pitchFamily="34" charset="0"/>
              </a:rPr>
              <a:t>Resentment, rejection and revenge create darkness in us, so that we cannot see God or pray correctly</a:t>
            </a:r>
            <a:br>
              <a:rPr lang="en-US" sz="2400" dirty="0" smtClean="0">
                <a:latin typeface="Verdana" pitchFamily="34" charset="0"/>
              </a:rPr>
            </a:br>
            <a:endParaRPr lang="en-US" sz="2400" dirty="0" smtClean="0">
              <a:latin typeface="Verdana" pitchFamily="34" charset="0"/>
            </a:endParaRPr>
          </a:p>
          <a:p>
            <a:r>
              <a:rPr lang="en-US" sz="2400" dirty="0" smtClean="0">
                <a:latin typeface="Verdana" pitchFamily="34" charset="0"/>
              </a:rPr>
              <a:t>Love creates light in us so that we come to know God and to pray effectively</a:t>
            </a:r>
            <a:endParaRPr lang="en-US" sz="2400" dirty="0">
              <a:latin typeface="Verdan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66184"/>
            <a:ext cx="6286500" cy="1081616"/>
          </a:xfrm>
        </p:spPr>
        <p:txBody>
          <a:bodyPr>
            <a:normAutofit/>
          </a:bodyPr>
          <a:lstStyle/>
          <a:p>
            <a:r>
              <a:rPr lang="en-US" sz="4400" b="1" dirty="0" smtClean="0">
                <a:solidFill>
                  <a:srgbClr val="FFC000"/>
                </a:solidFill>
                <a:latin typeface="Verdana" pitchFamily="34" charset="0"/>
              </a:rPr>
              <a:t>What Is Prayer?</a:t>
            </a:r>
            <a:endParaRPr lang="en-US" sz="4400" b="1" dirty="0">
              <a:solidFill>
                <a:srgbClr val="FFC000"/>
              </a:solidFill>
              <a:latin typeface="Verdana" pitchFamily="34" charset="0"/>
            </a:endParaRPr>
          </a:p>
        </p:txBody>
      </p:sp>
      <p:sp>
        <p:nvSpPr>
          <p:cNvPr id="3" name="Content Placeholder 2"/>
          <p:cNvSpPr>
            <a:spLocks noGrp="1"/>
          </p:cNvSpPr>
          <p:nvPr>
            <p:ph sz="quarter" idx="1"/>
          </p:nvPr>
        </p:nvSpPr>
        <p:spPr>
          <a:xfrm>
            <a:off x="381000" y="1981200"/>
            <a:ext cx="6096000" cy="6477000"/>
          </a:xfrm>
        </p:spPr>
        <p:txBody>
          <a:bodyPr>
            <a:normAutofit lnSpcReduction="10000"/>
          </a:bodyPr>
          <a:lstStyle/>
          <a:p>
            <a:r>
              <a:rPr lang="en-US" dirty="0" smtClean="0">
                <a:latin typeface="Verdana" pitchFamily="34" charset="0"/>
              </a:rPr>
              <a:t>Prayer is God's verbal channel of communication between believers (in Jesus Christ) and Himself –</a:t>
            </a:r>
            <a:br>
              <a:rPr lang="en-US" dirty="0" smtClean="0">
                <a:latin typeface="Verdana" pitchFamily="34" charset="0"/>
              </a:rPr>
            </a:br>
            <a:r>
              <a:rPr lang="en-US" dirty="0" smtClean="0">
                <a:latin typeface="Verdana" pitchFamily="34" charset="0"/>
              </a:rPr>
              <a:t/>
            </a:r>
            <a:br>
              <a:rPr lang="en-US" dirty="0" smtClean="0">
                <a:latin typeface="Verdana" pitchFamily="34" charset="0"/>
              </a:rPr>
            </a:br>
            <a:r>
              <a:rPr lang="en-US" dirty="0" smtClean="0">
                <a:latin typeface="Verdana" pitchFamily="34" charset="0"/>
              </a:rPr>
              <a:t> through which His heavenly glory, will , blessings, power and provision (His Lordship and Saving Power) </a:t>
            </a:r>
            <a:br>
              <a:rPr lang="en-US" dirty="0" smtClean="0">
                <a:latin typeface="Verdana" pitchFamily="34" charset="0"/>
              </a:rPr>
            </a:br>
            <a:r>
              <a:rPr lang="en-US" dirty="0" smtClean="0">
                <a:latin typeface="Verdana" pitchFamily="34" charset="0"/>
              </a:rPr>
              <a:t/>
            </a:r>
            <a:br>
              <a:rPr lang="en-US" dirty="0" smtClean="0">
                <a:latin typeface="Verdana" pitchFamily="34" charset="0"/>
              </a:rPr>
            </a:br>
            <a:r>
              <a:rPr lang="en-US" dirty="0" smtClean="0">
                <a:latin typeface="Verdana" pitchFamily="34" charset="0"/>
              </a:rPr>
              <a:t>are being brought into active reality on earth. </a:t>
            </a:r>
            <a:r>
              <a:rPr lang="en-US" dirty="0" smtClean="0">
                <a:latin typeface="Verdana" pitchFamily="34" charset="0"/>
              </a:rPr>
              <a:t/>
            </a:r>
            <a:br>
              <a:rPr lang="en-US" dirty="0" smtClean="0">
                <a:latin typeface="Verdana" pitchFamily="34" charset="0"/>
              </a:rPr>
            </a:br>
            <a:endParaRPr lang="en-US" dirty="0" smtClean="0">
              <a:latin typeface="Verdana" pitchFamily="34" charset="0"/>
            </a:endParaRPr>
          </a:p>
          <a:p>
            <a:r>
              <a:rPr lang="en-US" dirty="0" smtClean="0">
                <a:latin typeface="Verdana" pitchFamily="34" charset="0"/>
              </a:rPr>
              <a:t>Christian prayer is to the Father, in the Name of Jesus, through the power of the Holy Spirit.</a:t>
            </a:r>
            <a:endParaRPr lang="en-US" dirty="0" smtClean="0">
              <a:latin typeface="Verdana" pitchFamily="34" charset="0"/>
            </a:endParaRPr>
          </a:p>
          <a:p>
            <a:endParaRPr lang="en-US" dirty="0">
              <a:solidFill>
                <a:srgbClr val="00206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C000"/>
                </a:solidFill>
              </a:rPr>
              <a:t>Discerning God’s Voice - 5</a:t>
            </a:r>
            <a:endParaRPr lang="en-US" dirty="0"/>
          </a:p>
        </p:txBody>
      </p:sp>
      <p:sp>
        <p:nvSpPr>
          <p:cNvPr id="3" name="Content Placeholder 2"/>
          <p:cNvSpPr>
            <a:spLocks noGrp="1"/>
          </p:cNvSpPr>
          <p:nvPr>
            <p:ph sz="quarter" idx="1"/>
          </p:nvPr>
        </p:nvSpPr>
        <p:spPr>
          <a:xfrm>
            <a:off x="228600" y="2286000"/>
            <a:ext cx="6286500" cy="6553200"/>
          </a:xfrm>
        </p:spPr>
        <p:txBody>
          <a:bodyPr>
            <a:normAutofit/>
          </a:bodyPr>
          <a:lstStyle/>
          <a:p>
            <a:r>
              <a:rPr lang="en-US" sz="2000" b="1" dirty="0" smtClean="0">
                <a:solidFill>
                  <a:srgbClr val="FFC000"/>
                </a:solidFill>
                <a:latin typeface="Verdana" pitchFamily="34" charset="0"/>
              </a:rPr>
              <a:t>GOD</a:t>
            </a:r>
            <a:r>
              <a:rPr lang="en-US" sz="2000" dirty="0" smtClean="0">
                <a:latin typeface="Verdana" pitchFamily="34" charset="0"/>
              </a:rPr>
              <a:t> – FRUIT    pure, peaceable, wise, gentle, full of love and the fruit of the Spirit, calm, unhurried, gracious, forgiving, inviting, promising, blessing</a:t>
            </a:r>
            <a:br>
              <a:rPr lang="en-US" sz="2000" dirty="0" smtClean="0">
                <a:latin typeface="Verdana" pitchFamily="34" charset="0"/>
              </a:rPr>
            </a:br>
            <a:endParaRPr lang="en-US" sz="2000" dirty="0" smtClean="0">
              <a:latin typeface="Verdana" pitchFamily="34" charset="0"/>
            </a:endParaRPr>
          </a:p>
          <a:p>
            <a:r>
              <a:rPr lang="en-US" sz="2000" b="1" dirty="0" smtClean="0">
                <a:solidFill>
                  <a:srgbClr val="FFC000"/>
                </a:solidFill>
                <a:latin typeface="Verdana" pitchFamily="34" charset="0"/>
              </a:rPr>
              <a:t>SATAN /FLESH</a:t>
            </a:r>
            <a:r>
              <a:rPr lang="en-US" sz="2000" dirty="0" smtClean="0">
                <a:latin typeface="Verdana" pitchFamily="34" charset="0"/>
              </a:rPr>
              <a:t>– ENERGIES    accusing, tempting, harassing, envying, striving, competing, demanding, alluring, adulterous, impatient, foolish, unwise, cursing, avenging,  occult, magical, fear-creating, unforgiving, hard-hearted, tempestuous, denying.</a:t>
            </a:r>
            <a:br>
              <a:rPr lang="en-US" sz="2000" dirty="0" smtClean="0">
                <a:latin typeface="Verdana" pitchFamily="34" charset="0"/>
              </a:rPr>
            </a:br>
            <a:endParaRPr lang="en-US" sz="2000" dirty="0" smtClean="0">
              <a:latin typeface="Verdana" pitchFamily="34" charset="0"/>
            </a:endParaRPr>
          </a:p>
          <a:p>
            <a:r>
              <a:rPr lang="en-US" sz="2000" b="1" dirty="0" smtClean="0">
                <a:solidFill>
                  <a:srgbClr val="FFC000"/>
                </a:solidFill>
                <a:latin typeface="Verdana" pitchFamily="34" charset="0"/>
              </a:rPr>
              <a:t>SELF</a:t>
            </a:r>
            <a:r>
              <a:rPr lang="en-US" sz="2000" dirty="0" smtClean="0">
                <a:latin typeface="Verdana" pitchFamily="34" charset="0"/>
              </a:rPr>
              <a:t> – ANXIETIES    worries, fears, pompousness, self-</a:t>
            </a:r>
            <a:r>
              <a:rPr lang="en-US" sz="2000" dirty="0" err="1" smtClean="0">
                <a:latin typeface="Verdana" pitchFamily="34" charset="0"/>
              </a:rPr>
              <a:t>centredness</a:t>
            </a:r>
            <a:r>
              <a:rPr lang="en-US" sz="2000" dirty="0" smtClean="0">
                <a:latin typeface="Verdana" pitchFamily="34" charset="0"/>
              </a:rPr>
              <a:t>, ego, trivial concerns, self-absorption, no peace, inability to rely on God or trust in His goodness and faithfulness</a:t>
            </a:r>
            <a:endParaRPr lang="en-US" sz="2000" dirty="0">
              <a:latin typeface="Verdan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66184"/>
            <a:ext cx="5829300" cy="929216"/>
          </a:xfrm>
        </p:spPr>
        <p:txBody>
          <a:bodyPr/>
          <a:lstStyle/>
          <a:p>
            <a:pPr algn="ctr"/>
            <a:r>
              <a:rPr lang="en-US" b="1" dirty="0" smtClean="0">
                <a:solidFill>
                  <a:srgbClr val="FFC000"/>
                </a:solidFill>
              </a:rPr>
              <a:t>Praying With Power!</a:t>
            </a:r>
            <a:endParaRPr lang="en-US" b="1" dirty="0">
              <a:solidFill>
                <a:srgbClr val="FFC000"/>
              </a:solidFill>
            </a:endParaRPr>
          </a:p>
        </p:txBody>
      </p:sp>
      <p:sp>
        <p:nvSpPr>
          <p:cNvPr id="3" name="Content Placeholder 2"/>
          <p:cNvSpPr>
            <a:spLocks noGrp="1"/>
          </p:cNvSpPr>
          <p:nvPr>
            <p:ph sz="quarter" idx="1"/>
          </p:nvPr>
        </p:nvSpPr>
        <p:spPr>
          <a:xfrm>
            <a:off x="457200" y="1930400"/>
            <a:ext cx="6057900" cy="6832600"/>
          </a:xfrm>
        </p:spPr>
        <p:txBody>
          <a:bodyPr>
            <a:normAutofit lnSpcReduction="10000"/>
          </a:bodyPr>
          <a:lstStyle/>
          <a:p>
            <a:r>
              <a:rPr lang="en-US" dirty="0" smtClean="0">
                <a:latin typeface="Verdana" pitchFamily="34" charset="0"/>
              </a:rPr>
              <a:t>1 John 5:14-15  Now this is the confidence we have before Him: whenever we ask anything according to His will, He hears us.  (15)  And if we know that He hears whatever we ask, we know that we have what we have asked Him for.</a:t>
            </a:r>
          </a:p>
          <a:p>
            <a:endParaRPr lang="en-US" dirty="0" smtClean="0">
              <a:latin typeface="Verdana" pitchFamily="34" charset="0"/>
            </a:endParaRPr>
          </a:p>
          <a:p>
            <a:r>
              <a:rPr lang="en-US" sz="2400" dirty="0" smtClean="0">
                <a:latin typeface="Verdana" pitchFamily="34" charset="0"/>
              </a:rPr>
              <a:t>Get into God’s will</a:t>
            </a:r>
          </a:p>
          <a:p>
            <a:r>
              <a:rPr lang="en-US" sz="2400" dirty="0" smtClean="0">
                <a:latin typeface="Verdana" pitchFamily="34" charset="0"/>
              </a:rPr>
              <a:t>Ask</a:t>
            </a:r>
          </a:p>
          <a:p>
            <a:r>
              <a:rPr lang="en-US" sz="2400" dirty="0" smtClean="0">
                <a:latin typeface="Verdana" pitchFamily="34" charset="0"/>
              </a:rPr>
              <a:t>Listen For God</a:t>
            </a:r>
          </a:p>
          <a:p>
            <a:r>
              <a:rPr lang="en-US" sz="2400" dirty="0" smtClean="0">
                <a:latin typeface="Verdana" pitchFamily="34" charset="0"/>
              </a:rPr>
              <a:t>Pray further based on the response that you receive</a:t>
            </a:r>
          </a:p>
          <a:p>
            <a:r>
              <a:rPr lang="en-US" sz="2400" dirty="0" smtClean="0">
                <a:latin typeface="Verdana" pitchFamily="34" charset="0"/>
              </a:rPr>
              <a:t>Be confident that God has heard you</a:t>
            </a:r>
          </a:p>
          <a:p>
            <a:r>
              <a:rPr lang="en-US" sz="2400" dirty="0" smtClean="0">
                <a:latin typeface="Verdana" pitchFamily="34" charset="0"/>
              </a:rPr>
              <a:t>Believe that you have received.</a:t>
            </a:r>
            <a:endParaRPr lang="en-US" sz="2400" dirty="0">
              <a:latin typeface="Verdan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66184"/>
            <a:ext cx="5829300" cy="929216"/>
          </a:xfrm>
        </p:spPr>
        <p:txBody>
          <a:bodyPr>
            <a:normAutofit/>
          </a:bodyPr>
          <a:lstStyle/>
          <a:p>
            <a:r>
              <a:rPr lang="en-US" sz="4400" b="1" dirty="0" smtClean="0">
                <a:solidFill>
                  <a:srgbClr val="FFC000"/>
                </a:solidFill>
                <a:latin typeface="Verdana" pitchFamily="34" charset="0"/>
              </a:rPr>
              <a:t>To The Father…</a:t>
            </a:r>
            <a:endParaRPr lang="en-US" sz="4400" b="1" dirty="0">
              <a:solidFill>
                <a:srgbClr val="FFC000"/>
              </a:solidFill>
              <a:latin typeface="Verdana" pitchFamily="34" charset="0"/>
            </a:endParaRPr>
          </a:p>
        </p:txBody>
      </p:sp>
      <p:sp>
        <p:nvSpPr>
          <p:cNvPr id="3" name="Content Placeholder 2"/>
          <p:cNvSpPr>
            <a:spLocks noGrp="1"/>
          </p:cNvSpPr>
          <p:nvPr>
            <p:ph sz="quarter" idx="1"/>
          </p:nvPr>
        </p:nvSpPr>
        <p:spPr>
          <a:xfrm>
            <a:off x="228600" y="1930400"/>
            <a:ext cx="6286500" cy="6908800"/>
          </a:xfrm>
        </p:spPr>
        <p:txBody>
          <a:bodyPr>
            <a:normAutofit lnSpcReduction="10000"/>
          </a:bodyPr>
          <a:lstStyle/>
          <a:p>
            <a:r>
              <a:rPr lang="en-US" sz="2400" dirty="0" smtClean="0">
                <a:latin typeface="Arial Narrow" pitchFamily="34" charset="0"/>
              </a:rPr>
              <a:t>Our Father who is in heaven…. (Matthew 6:9)</a:t>
            </a:r>
          </a:p>
          <a:p>
            <a:r>
              <a:rPr lang="en-US" sz="2400" dirty="0" smtClean="0">
                <a:latin typeface="Arial Narrow" pitchFamily="34" charset="0"/>
              </a:rPr>
              <a:t>I bow my knees before the Father (Ephesians 3:14)</a:t>
            </a:r>
          </a:p>
          <a:p>
            <a:r>
              <a:rPr lang="en-US" sz="2400" dirty="0" smtClean="0">
                <a:latin typeface="Arial Narrow" pitchFamily="34" charset="0"/>
              </a:rPr>
              <a:t>Giving thanks always for everything to God the Father  (Ephesians 5:20,  Colossians 1:12, 3:17)</a:t>
            </a:r>
          </a:p>
          <a:p>
            <a:r>
              <a:rPr lang="en-US" sz="2400" dirty="0" smtClean="0">
                <a:latin typeface="Arial Narrow" pitchFamily="34" charset="0"/>
              </a:rPr>
              <a:t>Abba Father  </a:t>
            </a:r>
            <a:br>
              <a:rPr lang="en-US" sz="2400" dirty="0" smtClean="0">
                <a:latin typeface="Arial Narrow" pitchFamily="34" charset="0"/>
              </a:rPr>
            </a:br>
            <a:r>
              <a:rPr lang="en-US" sz="2400" dirty="0" smtClean="0">
                <a:latin typeface="Arial Narrow" pitchFamily="34" charset="0"/>
              </a:rPr>
              <a:t>(Mark 14:36, Romans 8:15, Galatians 4:6)</a:t>
            </a:r>
          </a:p>
          <a:p>
            <a:r>
              <a:rPr lang="en-US" sz="2400" dirty="0" smtClean="0">
                <a:latin typeface="Arial Narrow" pitchFamily="34" charset="0"/>
              </a:rPr>
              <a:t>The Father … from Whom are all things </a:t>
            </a:r>
            <a:br>
              <a:rPr lang="en-US" sz="2400" dirty="0" smtClean="0">
                <a:latin typeface="Arial Narrow" pitchFamily="34" charset="0"/>
              </a:rPr>
            </a:br>
            <a:r>
              <a:rPr lang="en-US" sz="2400" dirty="0" smtClean="0">
                <a:latin typeface="Arial Narrow" pitchFamily="34" charset="0"/>
              </a:rPr>
              <a:t>(1 Corinthians 8:6)</a:t>
            </a:r>
          </a:p>
          <a:p>
            <a:r>
              <a:rPr lang="en-US" sz="2400" dirty="0" smtClean="0">
                <a:latin typeface="Arial Narrow" pitchFamily="34" charset="0"/>
              </a:rPr>
              <a:t>The Father of mercies and God of all Comfort (2 Corinthians 1:3)</a:t>
            </a:r>
          </a:p>
          <a:p>
            <a:r>
              <a:rPr lang="en-US" sz="2400" dirty="0" smtClean="0">
                <a:latin typeface="Arial Narrow" pitchFamily="34" charset="0"/>
              </a:rPr>
              <a:t>The eternally blessed One..the God and Father of our Lord Jesus Christ (2 Corinthians 11:31)</a:t>
            </a:r>
          </a:p>
          <a:p>
            <a:r>
              <a:rPr lang="en-US" sz="2400" dirty="0" smtClean="0">
                <a:latin typeface="Arial Narrow" pitchFamily="34" charset="0"/>
              </a:rPr>
              <a:t>The Father…who has blessed us with every blessing in the heavenly realms (Ephesians 1:3)</a:t>
            </a:r>
          </a:p>
          <a:p>
            <a:r>
              <a:rPr lang="en-US" sz="2400" dirty="0" smtClean="0">
                <a:latin typeface="Arial Narrow" pitchFamily="34" charset="0"/>
              </a:rPr>
              <a:t>Every generous act and perfect gift is from above coming down from the Father of lights (James 1:17)</a:t>
            </a:r>
          </a:p>
          <a:p>
            <a:r>
              <a:rPr lang="en-US" sz="2400" dirty="0" smtClean="0">
                <a:latin typeface="Arial Narrow" pitchFamily="34" charset="0"/>
              </a:rPr>
              <a:t>Father of spirits (Hebrews 12:9)</a:t>
            </a:r>
            <a:endParaRPr lang="en-US" sz="2400" dirty="0">
              <a:latin typeface="Arial Narrow"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66184"/>
            <a:ext cx="6286500" cy="700616"/>
          </a:xfrm>
        </p:spPr>
        <p:txBody>
          <a:bodyPr>
            <a:normAutofit/>
          </a:bodyPr>
          <a:lstStyle/>
          <a:p>
            <a:pPr algn="ctr"/>
            <a:r>
              <a:rPr lang="en-US" sz="3600" b="1" dirty="0" smtClean="0">
                <a:solidFill>
                  <a:srgbClr val="FFC000"/>
                </a:solidFill>
                <a:latin typeface="Verdana" pitchFamily="34" charset="0"/>
              </a:rPr>
              <a:t>In The Name Of Jesus</a:t>
            </a:r>
            <a:endParaRPr lang="en-US" sz="3600" b="1" dirty="0">
              <a:solidFill>
                <a:srgbClr val="FFC000"/>
              </a:solidFill>
              <a:latin typeface="Verdana" pitchFamily="34" charset="0"/>
            </a:endParaRPr>
          </a:p>
        </p:txBody>
      </p:sp>
      <p:sp>
        <p:nvSpPr>
          <p:cNvPr id="3" name="Content Placeholder 2"/>
          <p:cNvSpPr>
            <a:spLocks noGrp="1"/>
          </p:cNvSpPr>
          <p:nvPr>
            <p:ph sz="quarter" idx="1"/>
          </p:nvPr>
        </p:nvSpPr>
        <p:spPr>
          <a:xfrm>
            <a:off x="0" y="1447800"/>
            <a:ext cx="6515100" cy="7391400"/>
          </a:xfrm>
        </p:spPr>
        <p:txBody>
          <a:bodyPr>
            <a:normAutofit lnSpcReduction="10000"/>
          </a:bodyPr>
          <a:lstStyle/>
          <a:p>
            <a:r>
              <a:rPr lang="en-US" sz="2200" dirty="0" smtClean="0">
                <a:latin typeface="Verdana" pitchFamily="34" charset="0"/>
              </a:rPr>
              <a:t>Jesus Christ the Mediator between God and Man (1 Timothy 2:5, Hebrews 8:6, 9:15, 12:24)</a:t>
            </a:r>
          </a:p>
          <a:p>
            <a:r>
              <a:rPr lang="en-US" sz="2200" dirty="0" smtClean="0">
                <a:latin typeface="Verdana" pitchFamily="34" charset="0"/>
              </a:rPr>
              <a:t>When two or three are gathered in My Name there I am in the midst of them (Matthew 18:20)</a:t>
            </a:r>
          </a:p>
          <a:p>
            <a:r>
              <a:rPr lang="en-US" sz="2200" dirty="0" smtClean="0">
                <a:latin typeface="Verdana" pitchFamily="34" charset="0"/>
              </a:rPr>
              <a:t>Whatever you ask in My name I will do it … (John 14:13,14)</a:t>
            </a:r>
          </a:p>
          <a:p>
            <a:r>
              <a:rPr lang="en-US" sz="2200" dirty="0" smtClean="0">
                <a:latin typeface="Verdana" pitchFamily="34" charset="0"/>
              </a:rPr>
              <a:t>..whatever you ask the Father in My name He will give you (John 15:16, 16:23-26)</a:t>
            </a:r>
          </a:p>
          <a:p>
            <a:r>
              <a:rPr lang="en-US" sz="2200" dirty="0" smtClean="0">
                <a:latin typeface="Verdana" pitchFamily="34" charset="0"/>
              </a:rPr>
              <a:t>Calling on the name of the Lord for salvation (Acts 2:21, 4:12,10:43 Romans 10:13, 1 Corinthians 1:2, 6:11)</a:t>
            </a:r>
          </a:p>
          <a:p>
            <a:r>
              <a:rPr lang="en-US" sz="2200" dirty="0" smtClean="0">
                <a:latin typeface="Verdana" pitchFamily="34" charset="0"/>
              </a:rPr>
              <a:t>Signs and wonders (Acts 3:6, 4:30)</a:t>
            </a:r>
          </a:p>
          <a:p>
            <a:r>
              <a:rPr lang="en-US" sz="2200" dirty="0" smtClean="0">
                <a:latin typeface="Verdana" pitchFamily="34" charset="0"/>
              </a:rPr>
              <a:t>Faith in His name (John 1:12, 20:31, Acts 3:16)</a:t>
            </a:r>
          </a:p>
          <a:p>
            <a:r>
              <a:rPr lang="en-US" sz="2200" dirty="0" smtClean="0">
                <a:latin typeface="Verdana" pitchFamily="34" charset="0"/>
              </a:rPr>
              <a:t>Exorcism (Acts 16:18,19:13-17)</a:t>
            </a:r>
          </a:p>
          <a:p>
            <a:r>
              <a:rPr lang="en-US" sz="2200" dirty="0" smtClean="0">
                <a:latin typeface="Verdana" pitchFamily="34" charset="0"/>
              </a:rPr>
              <a:t>Healing (James 5:14)</a:t>
            </a:r>
          </a:p>
          <a:p>
            <a:r>
              <a:rPr lang="en-US" sz="2200" dirty="0" smtClean="0">
                <a:latin typeface="Verdana" pitchFamily="34" charset="0"/>
              </a:rPr>
              <a:t>Worship &amp; service in His name (Philippians 2:10, Hebrews 6:10, 13:15)</a:t>
            </a:r>
          </a:p>
          <a:p>
            <a:endParaRPr lang="en-US" sz="2400" dirty="0" smtClean="0">
              <a:latin typeface="Verdana" pitchFamily="34" charset="0"/>
            </a:endParaRPr>
          </a:p>
          <a:p>
            <a:endParaRPr lang="en-US" sz="2400" dirty="0" smtClean="0">
              <a:latin typeface="Verdana" pitchFamily="34" charset="0"/>
            </a:endParaRPr>
          </a:p>
          <a:p>
            <a:endParaRPr lang="en-US" sz="2400" dirty="0" smtClean="0">
              <a:latin typeface="Verdana" pitchFamily="34" charset="0"/>
            </a:endParaRPr>
          </a:p>
          <a:p>
            <a:endParaRPr lang="en-US" sz="2400" dirty="0">
              <a:latin typeface="Verdan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66184"/>
            <a:ext cx="6286500" cy="1005416"/>
          </a:xfrm>
        </p:spPr>
        <p:txBody>
          <a:bodyPr>
            <a:normAutofit/>
          </a:bodyPr>
          <a:lstStyle/>
          <a:p>
            <a:r>
              <a:rPr lang="en-US" sz="3600" b="1" dirty="0" smtClean="0">
                <a:solidFill>
                  <a:srgbClr val="FFC000"/>
                </a:solidFill>
                <a:latin typeface="Verdana" pitchFamily="34" charset="0"/>
              </a:rPr>
              <a:t>Through The Holy Spirit</a:t>
            </a:r>
            <a:endParaRPr lang="en-US" sz="3600" b="1" dirty="0">
              <a:solidFill>
                <a:srgbClr val="FFC000"/>
              </a:solidFill>
              <a:latin typeface="Verdana" pitchFamily="34" charset="0"/>
            </a:endParaRPr>
          </a:p>
        </p:txBody>
      </p:sp>
      <p:sp>
        <p:nvSpPr>
          <p:cNvPr id="3" name="Content Placeholder 2"/>
          <p:cNvSpPr>
            <a:spLocks noGrp="1"/>
          </p:cNvSpPr>
          <p:nvPr>
            <p:ph sz="quarter" idx="1"/>
          </p:nvPr>
        </p:nvSpPr>
        <p:spPr>
          <a:xfrm>
            <a:off x="304800" y="1676400"/>
            <a:ext cx="6210300" cy="6350000"/>
          </a:xfrm>
        </p:spPr>
        <p:txBody>
          <a:bodyPr>
            <a:normAutofit/>
          </a:bodyPr>
          <a:lstStyle/>
          <a:p>
            <a:r>
              <a:rPr lang="en-US" sz="2400" dirty="0" smtClean="0">
                <a:latin typeface="Verdana" pitchFamily="34" charset="0"/>
              </a:rPr>
              <a:t>The Holy Spirit helps us in our praying (Romans 8:26)</a:t>
            </a:r>
          </a:p>
          <a:p>
            <a:r>
              <a:rPr lang="en-US" sz="2400" dirty="0" smtClean="0">
                <a:latin typeface="Verdana" pitchFamily="34" charset="0"/>
              </a:rPr>
              <a:t>The Spirit gives life to our prayers (John 6:63</a:t>
            </a:r>
            <a:r>
              <a:rPr lang="en-US" sz="2400" dirty="0" smtClean="0">
                <a:latin typeface="Verdana" pitchFamily="34" charset="0"/>
              </a:rPr>
              <a:t>)</a:t>
            </a:r>
          </a:p>
          <a:p>
            <a:r>
              <a:rPr lang="en-US" sz="2400" dirty="0" smtClean="0">
                <a:latin typeface="Verdana" pitchFamily="34" charset="0"/>
              </a:rPr>
              <a:t>The Holy Spirit gives us access to the Father (Ephesians 2:18, 3:12)</a:t>
            </a:r>
            <a:endParaRPr lang="en-US" sz="2400" dirty="0" smtClean="0">
              <a:latin typeface="Verdana" pitchFamily="34" charset="0"/>
            </a:endParaRPr>
          </a:p>
          <a:p>
            <a:r>
              <a:rPr lang="en-US" sz="2400" dirty="0" smtClean="0">
                <a:latin typeface="Verdana" pitchFamily="34" charset="0"/>
              </a:rPr>
              <a:t>We need to be born-again as a new creation by the Holy Spirit to really know spiritual life (John 3:3-8, 2 Corinthians 3:13-18, 5:17, )</a:t>
            </a:r>
          </a:p>
          <a:p>
            <a:r>
              <a:rPr lang="en-US" sz="2400" dirty="0" smtClean="0">
                <a:latin typeface="Verdana" pitchFamily="34" charset="0"/>
              </a:rPr>
              <a:t>Believers are ‘one spirit’ with God  </a:t>
            </a:r>
            <a:br>
              <a:rPr lang="en-US" sz="2400" dirty="0" smtClean="0">
                <a:latin typeface="Verdana" pitchFamily="34" charset="0"/>
              </a:rPr>
            </a:br>
            <a:r>
              <a:rPr lang="en-US" sz="2400" dirty="0" smtClean="0">
                <a:latin typeface="Verdana" pitchFamily="34" charset="0"/>
              </a:rPr>
              <a:t>(1 Corinthians 6:17)</a:t>
            </a:r>
          </a:p>
          <a:p>
            <a:r>
              <a:rPr lang="en-US" sz="2400" dirty="0" smtClean="0">
                <a:latin typeface="Verdana" pitchFamily="34" charset="0"/>
              </a:rPr>
              <a:t>The Holy Spirit gives some believers a heavenly prayer language (Acts 2:3,4 ; Acts 10:44-48, 19:6, 1 Corinthians 12:10,28,30; 14:1-40)</a:t>
            </a:r>
            <a:endParaRPr lang="en-US" sz="2400" dirty="0">
              <a:latin typeface="Verdan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rgbClr val="FFC000"/>
                </a:solidFill>
                <a:latin typeface="Verdana" pitchFamily="34" charset="0"/>
              </a:rPr>
              <a:t>Posture</a:t>
            </a:r>
            <a:endParaRPr lang="en-US" sz="4400" b="1" dirty="0">
              <a:solidFill>
                <a:srgbClr val="FFC000"/>
              </a:solidFill>
              <a:latin typeface="Verdana" pitchFamily="34" charset="0"/>
            </a:endParaRPr>
          </a:p>
        </p:txBody>
      </p:sp>
      <p:sp>
        <p:nvSpPr>
          <p:cNvPr id="3" name="Content Placeholder 2"/>
          <p:cNvSpPr>
            <a:spLocks noGrp="1"/>
          </p:cNvSpPr>
          <p:nvPr>
            <p:ph sz="quarter" idx="1"/>
          </p:nvPr>
        </p:nvSpPr>
        <p:spPr>
          <a:xfrm>
            <a:off x="381000" y="1930400"/>
            <a:ext cx="6134100" cy="6756400"/>
          </a:xfrm>
        </p:spPr>
        <p:txBody>
          <a:bodyPr>
            <a:normAutofit lnSpcReduction="10000"/>
          </a:bodyPr>
          <a:lstStyle/>
          <a:p>
            <a:r>
              <a:rPr lang="en-US" sz="2400" dirty="0" smtClean="0">
                <a:latin typeface="Verdana" pitchFamily="34" charset="0"/>
              </a:rPr>
              <a:t>It </a:t>
            </a:r>
            <a:r>
              <a:rPr lang="en-US" sz="2400" dirty="0" smtClean="0">
                <a:latin typeface="Verdana" pitchFamily="34" charset="0"/>
              </a:rPr>
              <a:t>does not involve any special </a:t>
            </a:r>
            <a:r>
              <a:rPr lang="en-US" sz="2400" dirty="0" smtClean="0">
                <a:latin typeface="Verdana" pitchFamily="34" charset="0"/>
              </a:rPr>
              <a:t>required place </a:t>
            </a:r>
            <a:r>
              <a:rPr lang="en-US" sz="2400" dirty="0" smtClean="0">
                <a:latin typeface="Verdana" pitchFamily="34" charset="0"/>
              </a:rPr>
              <a:t>or posture - though kneeling, raising of hands, laying on of hands and lying prostrate before the Lord get a few mentions </a:t>
            </a:r>
            <a:r>
              <a:rPr lang="en-US" sz="2400" dirty="0" smtClean="0">
                <a:latin typeface="Verdana" pitchFamily="34" charset="0"/>
              </a:rPr>
              <a:t>each.</a:t>
            </a:r>
            <a:br>
              <a:rPr lang="en-US" sz="2400" dirty="0" smtClean="0">
                <a:latin typeface="Verdana" pitchFamily="34" charset="0"/>
              </a:rPr>
            </a:br>
            <a:endParaRPr lang="en-US" sz="2400" dirty="0" smtClean="0">
              <a:latin typeface="Verdana" pitchFamily="34" charset="0"/>
            </a:endParaRPr>
          </a:p>
          <a:p>
            <a:r>
              <a:rPr lang="en-US" sz="2400" b="1" dirty="0" smtClean="0">
                <a:latin typeface="Verdana" pitchFamily="34" charset="0"/>
              </a:rPr>
              <a:t>Kneeling: </a:t>
            </a:r>
            <a:r>
              <a:rPr lang="en-US" sz="2400" dirty="0" smtClean="0">
                <a:latin typeface="Verdana" pitchFamily="34" charset="0"/>
              </a:rPr>
              <a:t>Luke 22:41, Acts 7:60, 9:40, 20:36, 21:15, Ephesians 3:14</a:t>
            </a:r>
          </a:p>
          <a:p>
            <a:endParaRPr lang="en-US" sz="2400" dirty="0" smtClean="0">
              <a:latin typeface="Verdana" pitchFamily="34" charset="0"/>
            </a:endParaRPr>
          </a:p>
          <a:p>
            <a:r>
              <a:rPr lang="en-US" sz="2400" b="1" dirty="0" smtClean="0">
                <a:latin typeface="Verdana" pitchFamily="34" charset="0"/>
              </a:rPr>
              <a:t>Laying On Of Hands:  </a:t>
            </a:r>
            <a:r>
              <a:rPr lang="en-US" sz="2400" dirty="0" smtClean="0">
                <a:latin typeface="Verdana" pitchFamily="34" charset="0"/>
              </a:rPr>
              <a:t>Matthew 19:15, Mark 6:5, 8:23-25, 10:16, 16:18; Luke 4:40, Acts 6:6, 8:17,18; 13:3, 19:6, 28:8, 1 Timothy 4:14,  Hebrews 6:2</a:t>
            </a:r>
            <a:br>
              <a:rPr lang="en-US" sz="2400" dirty="0" smtClean="0">
                <a:latin typeface="Verdana" pitchFamily="34" charset="0"/>
              </a:rPr>
            </a:br>
            <a:endParaRPr lang="en-US" sz="2400" dirty="0" smtClean="0">
              <a:latin typeface="Verdana" pitchFamily="34" charset="0"/>
            </a:endParaRPr>
          </a:p>
          <a:p>
            <a:r>
              <a:rPr lang="en-US" sz="2400" b="1" dirty="0" smtClean="0">
                <a:latin typeface="Verdana" pitchFamily="34" charset="0"/>
              </a:rPr>
              <a:t>Lifting Up Holy Hands:  </a:t>
            </a:r>
            <a:r>
              <a:rPr lang="en-US" sz="2400" dirty="0" smtClean="0">
                <a:latin typeface="Verdana" pitchFamily="34" charset="0"/>
              </a:rPr>
              <a:t>Deuteronomy 32:40, Psalms 28:2, 63:4, 134:2, 141:2, Lamentations 3:41, Luke 24:50, 1 Timothy 2:8</a:t>
            </a:r>
            <a:endParaRPr lang="en-US" sz="2400" dirty="0" smtClean="0">
              <a:latin typeface="Verdana" pitchFamily="34" charset="0"/>
            </a:endParaRP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66184"/>
            <a:ext cx="6553200" cy="1524000"/>
          </a:xfrm>
        </p:spPr>
        <p:txBody>
          <a:bodyPr>
            <a:normAutofit/>
          </a:bodyPr>
          <a:lstStyle/>
          <a:p>
            <a:r>
              <a:rPr lang="en-US" sz="4400" b="1" dirty="0" smtClean="0">
                <a:solidFill>
                  <a:srgbClr val="FFC000"/>
                </a:solidFill>
                <a:latin typeface="Verdana" pitchFamily="34" charset="0"/>
              </a:rPr>
              <a:t>What Prayer Is NOT!!</a:t>
            </a:r>
            <a:endParaRPr lang="en-US" sz="4400" b="1" dirty="0">
              <a:solidFill>
                <a:srgbClr val="FFC000"/>
              </a:solidFill>
              <a:latin typeface="Verdana" pitchFamily="34" charset="0"/>
            </a:endParaRPr>
          </a:p>
        </p:txBody>
      </p:sp>
      <p:sp>
        <p:nvSpPr>
          <p:cNvPr id="3" name="Content Placeholder 2"/>
          <p:cNvSpPr>
            <a:spLocks noGrp="1"/>
          </p:cNvSpPr>
          <p:nvPr>
            <p:ph sz="quarter" idx="1"/>
          </p:nvPr>
        </p:nvSpPr>
        <p:spPr>
          <a:xfrm>
            <a:off x="457200" y="2133600"/>
            <a:ext cx="5829300" cy="6629400"/>
          </a:xfrm>
        </p:spPr>
        <p:txBody>
          <a:bodyPr>
            <a:normAutofit lnSpcReduction="10000"/>
          </a:bodyPr>
          <a:lstStyle/>
          <a:p>
            <a:r>
              <a:rPr lang="en-US" sz="2400" dirty="0" smtClean="0">
                <a:latin typeface="Verdana" pitchFamily="34" charset="0"/>
              </a:rPr>
              <a:t>A Hypocritical Public Performance</a:t>
            </a:r>
            <a:br>
              <a:rPr lang="en-US" sz="2400" dirty="0" smtClean="0">
                <a:latin typeface="Verdana" pitchFamily="34" charset="0"/>
              </a:rPr>
            </a:br>
            <a:r>
              <a:rPr lang="en-US" sz="2400" dirty="0" smtClean="0">
                <a:latin typeface="Verdana" pitchFamily="34" charset="0"/>
              </a:rPr>
              <a:t>(Matthew 6:5,6)</a:t>
            </a:r>
            <a:br>
              <a:rPr lang="en-US" sz="2400" dirty="0" smtClean="0">
                <a:latin typeface="Verdana" pitchFamily="34" charset="0"/>
              </a:rPr>
            </a:br>
            <a:endParaRPr lang="en-US" sz="2400" dirty="0" smtClean="0">
              <a:latin typeface="Verdana" pitchFamily="34" charset="0"/>
            </a:endParaRPr>
          </a:p>
          <a:p>
            <a:r>
              <a:rPr lang="en-US" sz="2400" dirty="0" smtClean="0">
                <a:latin typeface="Verdana" pitchFamily="34" charset="0"/>
              </a:rPr>
              <a:t>Repetitive / Wordy </a:t>
            </a:r>
            <a:br>
              <a:rPr lang="en-US" sz="2400" dirty="0" smtClean="0">
                <a:latin typeface="Verdana" pitchFamily="34" charset="0"/>
              </a:rPr>
            </a:br>
            <a:r>
              <a:rPr lang="en-US" sz="2400" dirty="0" smtClean="0">
                <a:latin typeface="Verdana" pitchFamily="34" charset="0"/>
              </a:rPr>
              <a:t>(Matthew 6:7,8) </a:t>
            </a:r>
            <a:br>
              <a:rPr lang="en-US" sz="2400" dirty="0" smtClean="0">
                <a:latin typeface="Verdana" pitchFamily="34" charset="0"/>
              </a:rPr>
            </a:br>
            <a:endParaRPr lang="en-US" sz="2400" dirty="0" smtClean="0">
              <a:latin typeface="Verdana" pitchFamily="34" charset="0"/>
            </a:endParaRPr>
          </a:p>
          <a:p>
            <a:r>
              <a:rPr lang="en-US" sz="2400" dirty="0" smtClean="0">
                <a:latin typeface="Verdana" pitchFamily="34" charset="0"/>
              </a:rPr>
              <a:t>Unforgiving / Hard-Hearted </a:t>
            </a:r>
            <a:br>
              <a:rPr lang="en-US" sz="2400" dirty="0" smtClean="0">
                <a:latin typeface="Verdana" pitchFamily="34" charset="0"/>
              </a:rPr>
            </a:br>
            <a:r>
              <a:rPr lang="en-US" sz="2400" dirty="0" smtClean="0">
                <a:latin typeface="Verdana" pitchFamily="34" charset="0"/>
              </a:rPr>
              <a:t>(Matthew 6:12-15, 18:21-35; </a:t>
            </a:r>
            <a:br>
              <a:rPr lang="en-US" sz="2400" dirty="0" smtClean="0">
                <a:latin typeface="Verdana" pitchFamily="34" charset="0"/>
              </a:rPr>
            </a:br>
            <a:r>
              <a:rPr lang="en-US" sz="2400" dirty="0" smtClean="0">
                <a:latin typeface="Verdana" pitchFamily="34" charset="0"/>
              </a:rPr>
              <a:t>1 Peter 3:7) </a:t>
            </a:r>
            <a:br>
              <a:rPr lang="en-US" sz="2400" dirty="0" smtClean="0">
                <a:latin typeface="Verdana" pitchFamily="34" charset="0"/>
              </a:rPr>
            </a:br>
            <a:endParaRPr lang="en-US" sz="2400" dirty="0" smtClean="0">
              <a:latin typeface="Verdana" pitchFamily="34" charset="0"/>
            </a:endParaRPr>
          </a:p>
          <a:p>
            <a:r>
              <a:rPr lang="en-US" sz="2400" dirty="0" smtClean="0">
                <a:latin typeface="Verdana" pitchFamily="34" charset="0"/>
              </a:rPr>
              <a:t>Boastful  (Luke 18:9-14)</a:t>
            </a:r>
            <a:br>
              <a:rPr lang="en-US" sz="2400" dirty="0" smtClean="0">
                <a:latin typeface="Verdana" pitchFamily="34" charset="0"/>
              </a:rPr>
            </a:br>
            <a:endParaRPr lang="en-US" sz="2400" dirty="0" smtClean="0">
              <a:latin typeface="Verdana" pitchFamily="34" charset="0"/>
            </a:endParaRPr>
          </a:p>
          <a:p>
            <a:r>
              <a:rPr lang="en-US" sz="2400" dirty="0" smtClean="0">
                <a:latin typeface="Verdana" pitchFamily="34" charset="0"/>
              </a:rPr>
              <a:t>Full of conflict with others </a:t>
            </a:r>
            <a:br>
              <a:rPr lang="en-US" sz="2400" dirty="0" smtClean="0">
                <a:latin typeface="Verdana" pitchFamily="34" charset="0"/>
              </a:rPr>
            </a:br>
            <a:r>
              <a:rPr lang="en-US" sz="2400" dirty="0" smtClean="0">
                <a:latin typeface="Verdana" pitchFamily="34" charset="0"/>
              </a:rPr>
              <a:t>(1 Timothy 2:8)</a:t>
            </a:r>
            <a:br>
              <a:rPr lang="en-US" sz="2400" dirty="0" smtClean="0">
                <a:latin typeface="Verdana" pitchFamily="34" charset="0"/>
              </a:rPr>
            </a:br>
            <a:endParaRPr lang="en-US" sz="2400" dirty="0" smtClean="0">
              <a:latin typeface="Verdana" pitchFamily="34" charset="0"/>
            </a:endParaRPr>
          </a:p>
          <a:p>
            <a:r>
              <a:rPr lang="en-US" sz="2400" dirty="0" smtClean="0">
                <a:latin typeface="Verdana" pitchFamily="34" charset="0"/>
              </a:rPr>
              <a:t>Unbelieving / Filled With Doubt</a:t>
            </a:r>
            <a:br>
              <a:rPr lang="en-US" sz="2400" dirty="0" smtClean="0">
                <a:latin typeface="Verdana" pitchFamily="34" charset="0"/>
              </a:rPr>
            </a:br>
            <a:r>
              <a:rPr lang="en-US" sz="2400" dirty="0" smtClean="0">
                <a:latin typeface="Verdana" pitchFamily="34" charset="0"/>
              </a:rPr>
              <a:t>(James 1:5-8, Matthew 21:21, Mark 11:23)</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366184"/>
            <a:ext cx="5829300" cy="929216"/>
          </a:xfrm>
        </p:spPr>
        <p:txBody>
          <a:bodyPr/>
          <a:lstStyle/>
          <a:p>
            <a:r>
              <a:rPr lang="en-US" b="1" dirty="0" smtClean="0">
                <a:solidFill>
                  <a:srgbClr val="FFC000"/>
                </a:solidFill>
              </a:rPr>
              <a:t>The Three Big Categories</a:t>
            </a:r>
            <a:endParaRPr lang="en-US" b="1" dirty="0">
              <a:solidFill>
                <a:srgbClr val="FFC000"/>
              </a:solidFill>
            </a:endParaRPr>
          </a:p>
        </p:txBody>
      </p:sp>
      <p:sp>
        <p:nvSpPr>
          <p:cNvPr id="5" name="Content Placeholder 4"/>
          <p:cNvSpPr>
            <a:spLocks noGrp="1"/>
          </p:cNvSpPr>
          <p:nvPr>
            <p:ph sz="quarter" idx="1"/>
          </p:nvPr>
        </p:nvSpPr>
        <p:spPr>
          <a:xfrm>
            <a:off x="304800" y="1930399"/>
            <a:ext cx="4648200" cy="6908801"/>
          </a:xfrm>
        </p:spPr>
        <p:txBody>
          <a:bodyPr>
            <a:normAutofit fontScale="85000" lnSpcReduction="20000"/>
          </a:bodyPr>
          <a:lstStyle/>
          <a:p>
            <a:r>
              <a:rPr lang="en-US" sz="4000" b="1" dirty="0" smtClean="0">
                <a:solidFill>
                  <a:srgbClr val="FFC000"/>
                </a:solidFill>
                <a:latin typeface="Verdana" pitchFamily="34" charset="0"/>
              </a:rPr>
              <a:t>E</a:t>
            </a:r>
            <a:r>
              <a:rPr lang="en-US" b="1" dirty="0" smtClean="0">
                <a:latin typeface="Verdana" pitchFamily="34" charset="0"/>
              </a:rPr>
              <a:t>NFORCEMENT</a:t>
            </a:r>
            <a:r>
              <a:rPr lang="en-US" dirty="0" smtClean="0">
                <a:latin typeface="Verdana" pitchFamily="34" charset="0"/>
              </a:rPr>
              <a:t> -  exorcism, healing, cleansing lepers, raising the dead, acts of faith and power, intercession, imprecation, words of faith and testimony, crying out for justice and for God’s will to be done</a:t>
            </a:r>
            <a:br>
              <a:rPr lang="en-US" dirty="0" smtClean="0">
                <a:latin typeface="Verdana" pitchFamily="34" charset="0"/>
              </a:rPr>
            </a:br>
            <a:endParaRPr lang="en-US" dirty="0" smtClean="0">
              <a:latin typeface="Verdana" pitchFamily="34" charset="0"/>
            </a:endParaRPr>
          </a:p>
          <a:p>
            <a:r>
              <a:rPr lang="en-US" sz="4000" b="1" dirty="0" smtClean="0">
                <a:solidFill>
                  <a:srgbClr val="FFC000"/>
                </a:solidFill>
                <a:latin typeface="Verdana" pitchFamily="34" charset="0"/>
              </a:rPr>
              <a:t>A</a:t>
            </a:r>
            <a:r>
              <a:rPr lang="en-US" b="1" dirty="0" smtClean="0">
                <a:latin typeface="Verdana" pitchFamily="34" charset="0"/>
              </a:rPr>
              <a:t>DORATION</a:t>
            </a:r>
            <a:r>
              <a:rPr lang="en-US" dirty="0" smtClean="0">
                <a:latin typeface="Verdana" pitchFamily="34" charset="0"/>
              </a:rPr>
              <a:t> – praise, thanksgiving, worship, sitting in silence before the Lord, seeking God, knowing God’s love</a:t>
            </a:r>
            <a:br>
              <a:rPr lang="en-US" dirty="0" smtClean="0">
                <a:latin typeface="Verdana" pitchFamily="34" charset="0"/>
              </a:rPr>
            </a:br>
            <a:endParaRPr lang="en-US" dirty="0" smtClean="0">
              <a:latin typeface="Verdana" pitchFamily="34" charset="0"/>
            </a:endParaRPr>
          </a:p>
          <a:p>
            <a:r>
              <a:rPr lang="en-US" sz="4000" b="1" dirty="0" smtClean="0">
                <a:solidFill>
                  <a:srgbClr val="FFC000"/>
                </a:solidFill>
                <a:latin typeface="Verdana" pitchFamily="34" charset="0"/>
              </a:rPr>
              <a:t>R</a:t>
            </a:r>
            <a:r>
              <a:rPr lang="en-US" b="1" dirty="0" smtClean="0">
                <a:latin typeface="Verdana" pitchFamily="34" charset="0"/>
              </a:rPr>
              <a:t>EQUESTING </a:t>
            </a:r>
            <a:r>
              <a:rPr lang="en-US" dirty="0" smtClean="0">
                <a:latin typeface="Verdana" pitchFamily="34" charset="0"/>
              </a:rPr>
              <a:t>– for forgiveness, escape from temptation, cleansing, spiritual growth, wisdom, power in ministry, daily bread and so on</a:t>
            </a:r>
            <a:r>
              <a:rPr lang="en-US" dirty="0" smtClean="0"/>
              <a:t>.</a:t>
            </a:r>
            <a:endParaRPr lang="en-US" dirty="0"/>
          </a:p>
        </p:txBody>
      </p:sp>
      <p:pic>
        <p:nvPicPr>
          <p:cNvPr id="7" name="Content Placeholder 6" descr="bigear.jpeg"/>
          <p:cNvPicPr>
            <a:picLocks noGrp="1" noChangeAspect="1"/>
          </p:cNvPicPr>
          <p:nvPr>
            <p:ph sz="quarter" idx="2"/>
          </p:nvPr>
        </p:nvPicPr>
        <p:blipFill>
          <a:blip r:embed="rId3"/>
          <a:stretch>
            <a:fillRect/>
          </a:stretch>
        </p:blipFill>
        <p:spPr>
          <a:xfrm>
            <a:off x="5105400" y="1981200"/>
            <a:ext cx="1438718" cy="2215626"/>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otdiag2.gif"/>
          <p:cNvPicPr>
            <a:picLocks noChangeAspect="1"/>
          </p:cNvPicPr>
          <p:nvPr/>
        </p:nvPicPr>
        <p:blipFill>
          <a:blip r:embed="rId3"/>
          <a:stretch>
            <a:fillRect/>
          </a:stretch>
        </p:blipFill>
        <p:spPr>
          <a:xfrm>
            <a:off x="228600" y="533400"/>
            <a:ext cx="6435782" cy="8129891"/>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427</TotalTime>
  <Words>975</Words>
  <Application>Microsoft Office PowerPoint</Application>
  <PresentationFormat>On-screen Show (4:3)</PresentationFormat>
  <Paragraphs>140</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Equity</vt:lpstr>
      <vt:lpstr>What Is Prayer ?</vt:lpstr>
      <vt:lpstr>What Is Prayer?</vt:lpstr>
      <vt:lpstr>To The Father…</vt:lpstr>
      <vt:lpstr>In The Name Of Jesus</vt:lpstr>
      <vt:lpstr>Through The Holy Spirit</vt:lpstr>
      <vt:lpstr>Posture</vt:lpstr>
      <vt:lpstr>What Prayer Is NOT!!</vt:lpstr>
      <vt:lpstr>The Three Big Categories</vt:lpstr>
      <vt:lpstr>Slide 9</vt:lpstr>
      <vt:lpstr>Slide 10</vt:lpstr>
      <vt:lpstr>NT  Enforcement</vt:lpstr>
      <vt:lpstr>NT Adoration</vt:lpstr>
      <vt:lpstr>NT Requesting</vt:lpstr>
      <vt:lpstr>Spiritual Senses</vt:lpstr>
      <vt:lpstr>Using Our Spiritual Senses When We Pray</vt:lpstr>
      <vt:lpstr>Discerning God’s Voice - 1</vt:lpstr>
      <vt:lpstr>Discerning God’s Voice - 2</vt:lpstr>
      <vt:lpstr>Discerning God’s Voice - 3</vt:lpstr>
      <vt:lpstr>Discerning God’s Voice - 4</vt:lpstr>
      <vt:lpstr>Discerning God’s Voice - 5</vt:lpstr>
      <vt:lpstr>Praying With Power!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Prayer</dc:title>
  <dc:creator>John Edmiston</dc:creator>
  <cp:lastModifiedBy>John Edmiston</cp:lastModifiedBy>
  <cp:revision>74</cp:revision>
  <dcterms:created xsi:type="dcterms:W3CDTF">2008-05-13T22:42:16Z</dcterms:created>
  <dcterms:modified xsi:type="dcterms:W3CDTF">2008-05-14T17:44:21Z</dcterms:modified>
</cp:coreProperties>
</file>